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8" r:id="rId3"/>
    <p:sldId id="257" r:id="rId4"/>
    <p:sldId id="258" r:id="rId5"/>
    <p:sldId id="259" r:id="rId6"/>
    <p:sldId id="260" r:id="rId7"/>
    <p:sldId id="261" r:id="rId8"/>
    <p:sldId id="262" r:id="rId9"/>
    <p:sldId id="263" r:id="rId10"/>
    <p:sldId id="269" r:id="rId11"/>
    <p:sldId id="264" r:id="rId12"/>
    <p:sldId id="265" r:id="rId13"/>
    <p:sldId id="266" r:id="rId14"/>
    <p:sldId id="267" r:id="rId15"/>
  </p:sldIdLst>
  <p:sldSz cx="5854700" cy="3289300"/>
  <p:notesSz cx="5854700" cy="3289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8" d="100"/>
          <a:sy n="158" d="100"/>
        </p:scale>
        <p:origin x="922" y="10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578" y="1019683"/>
            <a:ext cx="4981892" cy="6907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879157" y="1842008"/>
            <a:ext cx="4102735" cy="8223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700" b="0" i="0">
                <a:solidFill>
                  <a:schemeClr val="bg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95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700" b="0" i="0">
                <a:solidFill>
                  <a:schemeClr val="bg1"/>
                </a:solidFill>
                <a:latin typeface="Georgia"/>
                <a:cs typeface="Georgia"/>
              </a:defRPr>
            </a:lvl1pPr>
          </a:lstStyle>
          <a:p>
            <a:endParaRPr/>
          </a:p>
        </p:txBody>
      </p:sp>
      <p:sp>
        <p:nvSpPr>
          <p:cNvPr id="3" name="Holder 3"/>
          <p:cNvSpPr>
            <a:spLocks noGrp="1"/>
          </p:cNvSpPr>
          <p:nvPr>
            <p:ph sz="half" idx="2"/>
          </p:nvPr>
        </p:nvSpPr>
        <p:spPr>
          <a:xfrm>
            <a:off x="293052" y="756539"/>
            <a:ext cx="2549556" cy="217093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8440" y="756539"/>
            <a:ext cx="2549556" cy="217093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5855335" cy="3281045"/>
          </a:xfrm>
          <a:custGeom>
            <a:avLst/>
            <a:gdLst/>
            <a:ahLst/>
            <a:cxnLst/>
            <a:rect l="l" t="t" r="r" b="b"/>
            <a:pathLst>
              <a:path w="5855335" h="3281045">
                <a:moveTo>
                  <a:pt x="5855208" y="0"/>
                </a:moveTo>
                <a:lnTo>
                  <a:pt x="0" y="0"/>
                </a:lnTo>
                <a:lnTo>
                  <a:pt x="0" y="3280917"/>
                </a:lnTo>
                <a:lnTo>
                  <a:pt x="5855208" y="3280917"/>
                </a:lnTo>
                <a:lnTo>
                  <a:pt x="5855208" y="0"/>
                </a:lnTo>
                <a:close/>
              </a:path>
            </a:pathLst>
          </a:custGeom>
          <a:solidFill>
            <a:srgbClr val="282937"/>
          </a:solidFill>
        </p:spPr>
        <p:txBody>
          <a:bodyPr wrap="square" lIns="0" tIns="0" rIns="0" bIns="0" rtlCol="0"/>
          <a:lstStyle/>
          <a:p>
            <a:endParaRPr/>
          </a:p>
        </p:txBody>
      </p:sp>
      <p:sp>
        <p:nvSpPr>
          <p:cNvPr id="17" name="bg object 17"/>
          <p:cNvSpPr/>
          <p:nvPr/>
        </p:nvSpPr>
        <p:spPr>
          <a:xfrm>
            <a:off x="0" y="0"/>
            <a:ext cx="824230" cy="857885"/>
          </a:xfrm>
          <a:custGeom>
            <a:avLst/>
            <a:gdLst/>
            <a:ahLst/>
            <a:cxnLst/>
            <a:rect l="l" t="t" r="r" b="b"/>
            <a:pathLst>
              <a:path w="824230" h="857885">
                <a:moveTo>
                  <a:pt x="524878" y="0"/>
                </a:moveTo>
                <a:lnTo>
                  <a:pt x="7323" y="0"/>
                </a:lnTo>
                <a:lnTo>
                  <a:pt x="0" y="7365"/>
                </a:lnTo>
                <a:lnTo>
                  <a:pt x="0" y="591438"/>
                </a:lnTo>
                <a:lnTo>
                  <a:pt x="266103" y="857757"/>
                </a:lnTo>
                <a:lnTo>
                  <a:pt x="824090" y="299338"/>
                </a:lnTo>
                <a:lnTo>
                  <a:pt x="524878" y="0"/>
                </a:lnTo>
                <a:close/>
              </a:path>
            </a:pathLst>
          </a:custGeom>
          <a:solidFill>
            <a:srgbClr val="474A67"/>
          </a:solidFill>
        </p:spPr>
        <p:txBody>
          <a:bodyPr wrap="square" lIns="0" tIns="0" rIns="0" bIns="0" rtlCol="0"/>
          <a:lstStyle/>
          <a:p>
            <a:endParaRPr/>
          </a:p>
        </p:txBody>
      </p:sp>
      <p:sp>
        <p:nvSpPr>
          <p:cNvPr id="18" name="bg object 18"/>
          <p:cNvSpPr/>
          <p:nvPr/>
        </p:nvSpPr>
        <p:spPr>
          <a:xfrm>
            <a:off x="316991" y="2039111"/>
            <a:ext cx="2069464" cy="1240790"/>
          </a:xfrm>
          <a:custGeom>
            <a:avLst/>
            <a:gdLst/>
            <a:ahLst/>
            <a:cxnLst/>
            <a:rect l="l" t="t" r="r" b="b"/>
            <a:pathLst>
              <a:path w="2069464" h="1240789">
                <a:moveTo>
                  <a:pt x="1035050" y="0"/>
                </a:moveTo>
                <a:lnTo>
                  <a:pt x="0" y="1033843"/>
                </a:lnTo>
                <a:lnTo>
                  <a:pt x="206717" y="1240313"/>
                </a:lnTo>
                <a:lnTo>
                  <a:pt x="1862708" y="1240313"/>
                </a:lnTo>
                <a:lnTo>
                  <a:pt x="2069338" y="1033843"/>
                </a:lnTo>
                <a:lnTo>
                  <a:pt x="1035050" y="0"/>
                </a:lnTo>
                <a:close/>
              </a:path>
            </a:pathLst>
          </a:custGeom>
          <a:solidFill>
            <a:srgbClr val="474A67"/>
          </a:solidFill>
        </p:spPr>
        <p:txBody>
          <a:bodyPr wrap="square" lIns="0" tIns="0" rIns="0" bIns="0" rtlCol="0"/>
          <a:lstStyle/>
          <a:p>
            <a:endParaRPr/>
          </a:p>
        </p:txBody>
      </p:sp>
      <p:sp>
        <p:nvSpPr>
          <p:cNvPr id="19" name="bg object 19"/>
          <p:cNvSpPr/>
          <p:nvPr/>
        </p:nvSpPr>
        <p:spPr>
          <a:xfrm>
            <a:off x="0" y="960119"/>
            <a:ext cx="1301750" cy="2068195"/>
          </a:xfrm>
          <a:custGeom>
            <a:avLst/>
            <a:gdLst/>
            <a:ahLst/>
            <a:cxnLst/>
            <a:rect l="l" t="t" r="r" b="b"/>
            <a:pathLst>
              <a:path w="1301750" h="2068195">
                <a:moveTo>
                  <a:pt x="266357" y="0"/>
                </a:moveTo>
                <a:lnTo>
                  <a:pt x="0" y="266192"/>
                </a:lnTo>
                <a:lnTo>
                  <a:pt x="0" y="1801774"/>
                </a:lnTo>
                <a:lnTo>
                  <a:pt x="266357" y="2067775"/>
                </a:lnTo>
                <a:lnTo>
                  <a:pt x="1301242" y="1034288"/>
                </a:lnTo>
                <a:lnTo>
                  <a:pt x="266357" y="0"/>
                </a:lnTo>
                <a:close/>
              </a:path>
            </a:pathLst>
          </a:custGeom>
          <a:solidFill>
            <a:srgbClr val="6EAFD9"/>
          </a:solidFill>
        </p:spPr>
        <p:txBody>
          <a:bodyPr wrap="square" lIns="0" tIns="0" rIns="0" bIns="0" rtlCol="0"/>
          <a:lstStyle/>
          <a:p>
            <a:endParaRPr/>
          </a:p>
        </p:txBody>
      </p:sp>
      <p:pic>
        <p:nvPicPr>
          <p:cNvPr id="20" name="bg object 20"/>
          <p:cNvPicPr/>
          <p:nvPr/>
        </p:nvPicPr>
        <p:blipFill>
          <a:blip r:embed="rId2" cstate="print"/>
          <a:stretch>
            <a:fillRect/>
          </a:stretch>
        </p:blipFill>
        <p:spPr>
          <a:xfrm>
            <a:off x="376427" y="0"/>
            <a:ext cx="2040636" cy="1937003"/>
          </a:xfrm>
          <a:prstGeom prst="rect">
            <a:avLst/>
          </a:prstGeom>
        </p:spPr>
      </p:pic>
      <p:sp>
        <p:nvSpPr>
          <p:cNvPr id="2" name="Holder 2"/>
          <p:cNvSpPr>
            <a:spLocks noGrp="1"/>
          </p:cNvSpPr>
          <p:nvPr>
            <p:ph type="title"/>
          </p:nvPr>
        </p:nvSpPr>
        <p:spPr/>
        <p:txBody>
          <a:bodyPr lIns="0" tIns="0" rIns="0" bIns="0"/>
          <a:lstStyle>
            <a:lvl1pPr>
              <a:defRPr sz="1700" b="0" i="0">
                <a:solidFill>
                  <a:schemeClr val="bg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5855335" cy="3281045"/>
          </a:xfrm>
          <a:custGeom>
            <a:avLst/>
            <a:gdLst/>
            <a:ahLst/>
            <a:cxnLst/>
            <a:rect l="l" t="t" r="r" b="b"/>
            <a:pathLst>
              <a:path w="5855335" h="3281045">
                <a:moveTo>
                  <a:pt x="5855208" y="0"/>
                </a:moveTo>
                <a:lnTo>
                  <a:pt x="0" y="0"/>
                </a:lnTo>
                <a:lnTo>
                  <a:pt x="0" y="3280917"/>
                </a:lnTo>
                <a:lnTo>
                  <a:pt x="5855208" y="3280917"/>
                </a:lnTo>
                <a:lnTo>
                  <a:pt x="5855208"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419201" y="145745"/>
            <a:ext cx="5022646" cy="545465"/>
          </a:xfrm>
          <a:prstGeom prst="rect">
            <a:avLst/>
          </a:prstGeom>
        </p:spPr>
        <p:txBody>
          <a:bodyPr wrap="square" lIns="0" tIns="0" rIns="0" bIns="0">
            <a:spAutoFit/>
          </a:bodyPr>
          <a:lstStyle>
            <a:lvl1pPr>
              <a:defRPr sz="1700" b="0" i="0">
                <a:solidFill>
                  <a:schemeClr val="bg1"/>
                </a:solidFill>
                <a:latin typeface="Georgia"/>
                <a:cs typeface="Georgia"/>
              </a:defRPr>
            </a:lvl1pPr>
          </a:lstStyle>
          <a:p>
            <a:endParaRPr/>
          </a:p>
        </p:txBody>
      </p:sp>
      <p:sp>
        <p:nvSpPr>
          <p:cNvPr id="3" name="Holder 3"/>
          <p:cNvSpPr>
            <a:spLocks noGrp="1"/>
          </p:cNvSpPr>
          <p:nvPr>
            <p:ph type="body" idx="1"/>
          </p:nvPr>
        </p:nvSpPr>
        <p:spPr>
          <a:xfrm>
            <a:off x="215265" y="1070559"/>
            <a:ext cx="5430519" cy="1916430"/>
          </a:xfrm>
          <a:prstGeom prst="rect">
            <a:avLst/>
          </a:prstGeom>
        </p:spPr>
        <p:txBody>
          <a:bodyPr wrap="square" lIns="0" tIns="0" rIns="0" bIns="0">
            <a:spAutoFit/>
          </a:bodyPr>
          <a:lstStyle>
            <a:lvl1pPr>
              <a:defRPr sz="95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1992757" y="3059049"/>
            <a:ext cx="1875536" cy="16446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3052" y="3059049"/>
            <a:ext cx="1348041" cy="16446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5/11/2023</a:t>
            </a:fld>
            <a:endParaRPr lang="en-US"/>
          </a:p>
        </p:txBody>
      </p:sp>
      <p:sp>
        <p:nvSpPr>
          <p:cNvPr id="6" name="Holder 6"/>
          <p:cNvSpPr>
            <a:spLocks noGrp="1"/>
          </p:cNvSpPr>
          <p:nvPr>
            <p:ph type="sldNum" sz="quarter" idx="7"/>
          </p:nvPr>
        </p:nvSpPr>
        <p:spPr>
          <a:xfrm>
            <a:off x="4219956" y="3059049"/>
            <a:ext cx="1348041" cy="16446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y20india.in/" TargetMode="External"/><Relationship Id="rId2" Type="http://schemas.openxmlformats.org/officeDocument/2006/relationships/hyperlink" Target="https://www.g20.org/e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79491" y="1892807"/>
            <a:ext cx="775970" cy="1115695"/>
          </a:xfrm>
          <a:custGeom>
            <a:avLst/>
            <a:gdLst/>
            <a:ahLst/>
            <a:cxnLst/>
            <a:rect l="l" t="t" r="r" b="b"/>
            <a:pathLst>
              <a:path w="775970" h="1115695">
                <a:moveTo>
                  <a:pt x="557657" y="0"/>
                </a:moveTo>
                <a:lnTo>
                  <a:pt x="0" y="557758"/>
                </a:lnTo>
                <a:lnTo>
                  <a:pt x="557657" y="1115504"/>
                </a:lnTo>
                <a:lnTo>
                  <a:pt x="775462" y="897661"/>
                </a:lnTo>
                <a:lnTo>
                  <a:pt x="775462" y="217843"/>
                </a:lnTo>
                <a:lnTo>
                  <a:pt x="557657" y="0"/>
                </a:lnTo>
                <a:close/>
              </a:path>
            </a:pathLst>
          </a:custGeom>
          <a:solidFill>
            <a:srgbClr val="474A67"/>
          </a:solidFill>
        </p:spPr>
        <p:txBody>
          <a:bodyPr wrap="square" lIns="0" tIns="0" rIns="0" bIns="0" rtlCol="0"/>
          <a:lstStyle/>
          <a:p>
            <a:endParaRPr/>
          </a:p>
        </p:txBody>
      </p:sp>
      <p:grpSp>
        <p:nvGrpSpPr>
          <p:cNvPr id="3" name="object 3"/>
          <p:cNvGrpSpPr/>
          <p:nvPr/>
        </p:nvGrpSpPr>
        <p:grpSpPr>
          <a:xfrm>
            <a:off x="2604516" y="2581655"/>
            <a:ext cx="1116965" cy="699135"/>
            <a:chOff x="2604516" y="2581655"/>
            <a:chExt cx="1116965" cy="699135"/>
          </a:xfrm>
        </p:grpSpPr>
        <p:sp>
          <p:nvSpPr>
            <p:cNvPr id="4" name="object 4"/>
            <p:cNvSpPr/>
            <p:nvPr/>
          </p:nvSpPr>
          <p:spPr>
            <a:xfrm>
              <a:off x="2808732" y="2753867"/>
              <a:ext cx="913130" cy="527050"/>
            </a:xfrm>
            <a:custGeom>
              <a:avLst/>
              <a:gdLst/>
              <a:ahLst/>
              <a:cxnLst/>
              <a:rect l="l" t="t" r="r" b="b"/>
              <a:pathLst>
                <a:path w="913129" h="527050">
                  <a:moveTo>
                    <a:pt x="527050" y="0"/>
                  </a:moveTo>
                  <a:lnTo>
                    <a:pt x="0" y="526695"/>
                  </a:lnTo>
                  <a:lnTo>
                    <a:pt x="771397" y="526695"/>
                  </a:lnTo>
                  <a:lnTo>
                    <a:pt x="912748" y="385445"/>
                  </a:lnTo>
                  <a:lnTo>
                    <a:pt x="527050" y="0"/>
                  </a:lnTo>
                  <a:close/>
                </a:path>
              </a:pathLst>
            </a:custGeom>
            <a:solidFill>
              <a:srgbClr val="474A67"/>
            </a:solidFill>
          </p:spPr>
          <p:txBody>
            <a:bodyPr wrap="square" lIns="0" tIns="0" rIns="0" bIns="0" rtlCol="0"/>
            <a:lstStyle/>
            <a:p>
              <a:endParaRPr/>
            </a:p>
          </p:txBody>
        </p:sp>
        <p:sp>
          <p:nvSpPr>
            <p:cNvPr id="5" name="object 5"/>
            <p:cNvSpPr/>
            <p:nvPr/>
          </p:nvSpPr>
          <p:spPr>
            <a:xfrm>
              <a:off x="2604516" y="2581655"/>
              <a:ext cx="762000" cy="697865"/>
            </a:xfrm>
            <a:custGeom>
              <a:avLst/>
              <a:gdLst/>
              <a:ahLst/>
              <a:cxnLst/>
              <a:rect l="l" t="t" r="r" b="b"/>
              <a:pathLst>
                <a:path w="762000" h="697864">
                  <a:moveTo>
                    <a:pt x="558291" y="0"/>
                  </a:moveTo>
                  <a:lnTo>
                    <a:pt x="0" y="557707"/>
                  </a:lnTo>
                  <a:lnTo>
                    <a:pt x="141096" y="697860"/>
                  </a:lnTo>
                  <a:lnTo>
                    <a:pt x="265175" y="697860"/>
                  </a:lnTo>
                  <a:lnTo>
                    <a:pt x="761492" y="202730"/>
                  </a:lnTo>
                  <a:lnTo>
                    <a:pt x="558291" y="0"/>
                  </a:lnTo>
                  <a:close/>
                </a:path>
              </a:pathLst>
            </a:custGeom>
            <a:solidFill>
              <a:srgbClr val="6EAFD9"/>
            </a:solidFill>
          </p:spPr>
          <p:txBody>
            <a:bodyPr wrap="square" lIns="0" tIns="0" rIns="0" bIns="0" rtlCol="0"/>
            <a:lstStyle/>
            <a:p>
              <a:endParaRPr/>
            </a:p>
          </p:txBody>
        </p:sp>
      </p:grpSp>
      <p:sp>
        <p:nvSpPr>
          <p:cNvPr id="6" name="object 6"/>
          <p:cNvSpPr/>
          <p:nvPr/>
        </p:nvSpPr>
        <p:spPr>
          <a:xfrm>
            <a:off x="3811523" y="2209799"/>
            <a:ext cx="1851660" cy="1069975"/>
          </a:xfrm>
          <a:custGeom>
            <a:avLst/>
            <a:gdLst/>
            <a:ahLst/>
            <a:cxnLst/>
            <a:rect l="l" t="t" r="r" b="b"/>
            <a:pathLst>
              <a:path w="1851660" h="1069975">
                <a:moveTo>
                  <a:pt x="925956" y="0"/>
                </a:moveTo>
                <a:lnTo>
                  <a:pt x="0" y="924813"/>
                </a:lnTo>
                <a:lnTo>
                  <a:pt x="145034" y="1069671"/>
                </a:lnTo>
                <a:lnTo>
                  <a:pt x="1706245" y="1069671"/>
                </a:lnTo>
                <a:lnTo>
                  <a:pt x="1851152" y="924813"/>
                </a:lnTo>
                <a:lnTo>
                  <a:pt x="925956" y="0"/>
                </a:lnTo>
                <a:close/>
              </a:path>
            </a:pathLst>
          </a:custGeom>
          <a:solidFill>
            <a:srgbClr val="6EAFD9"/>
          </a:solidFill>
        </p:spPr>
        <p:txBody>
          <a:bodyPr wrap="square" lIns="0" tIns="0" rIns="0" bIns="0" rtlCol="0"/>
          <a:lstStyle/>
          <a:p>
            <a:endParaRPr/>
          </a:p>
        </p:txBody>
      </p:sp>
      <p:sp>
        <p:nvSpPr>
          <p:cNvPr id="7" name="object 7"/>
          <p:cNvSpPr/>
          <p:nvPr/>
        </p:nvSpPr>
        <p:spPr>
          <a:xfrm>
            <a:off x="0" y="0"/>
            <a:ext cx="749935" cy="801370"/>
          </a:xfrm>
          <a:custGeom>
            <a:avLst/>
            <a:gdLst/>
            <a:ahLst/>
            <a:cxnLst/>
            <a:rect l="l" t="t" r="r" b="b"/>
            <a:pathLst>
              <a:path w="749935" h="801370">
                <a:moveTo>
                  <a:pt x="611124" y="0"/>
                </a:moveTo>
                <a:lnTo>
                  <a:pt x="0" y="0"/>
                </a:lnTo>
                <a:lnTo>
                  <a:pt x="0" y="715136"/>
                </a:lnTo>
                <a:lnTo>
                  <a:pt x="85932" y="801115"/>
                </a:lnTo>
                <a:lnTo>
                  <a:pt x="749490" y="138175"/>
                </a:lnTo>
                <a:lnTo>
                  <a:pt x="611124" y="0"/>
                </a:lnTo>
                <a:close/>
              </a:path>
            </a:pathLst>
          </a:custGeom>
          <a:solidFill>
            <a:srgbClr val="6EAFD9"/>
          </a:solidFill>
        </p:spPr>
        <p:txBody>
          <a:bodyPr wrap="square" lIns="0" tIns="0" rIns="0" bIns="0" rtlCol="0"/>
          <a:lstStyle/>
          <a:p>
            <a:endParaRPr/>
          </a:p>
        </p:txBody>
      </p:sp>
      <p:sp>
        <p:nvSpPr>
          <p:cNvPr id="8" name="object 8"/>
          <p:cNvSpPr txBox="1"/>
          <p:nvPr/>
        </p:nvSpPr>
        <p:spPr>
          <a:xfrm>
            <a:off x="226060" y="1105670"/>
            <a:ext cx="2642870" cy="1321515"/>
          </a:xfrm>
          <a:prstGeom prst="rect">
            <a:avLst/>
          </a:prstGeom>
        </p:spPr>
        <p:txBody>
          <a:bodyPr vert="horz" wrap="square" lIns="0" tIns="33019" rIns="0" bIns="0" rtlCol="0">
            <a:spAutoFit/>
          </a:bodyPr>
          <a:lstStyle/>
          <a:p>
            <a:pPr marL="12700" marR="5080">
              <a:lnSpc>
                <a:spcPct val="92600"/>
              </a:lnSpc>
              <a:spcBef>
                <a:spcPts val="259"/>
              </a:spcBef>
            </a:pPr>
            <a:r>
              <a:rPr sz="1800" spc="25" dirty="0">
                <a:solidFill>
                  <a:srgbClr val="FFFFFF"/>
                </a:solidFill>
                <a:latin typeface="Cambria"/>
                <a:cs typeface="Cambria"/>
              </a:rPr>
              <a:t>Resource </a:t>
            </a:r>
            <a:r>
              <a:rPr sz="1800" spc="30" dirty="0">
                <a:solidFill>
                  <a:srgbClr val="FFFFFF"/>
                </a:solidFill>
                <a:latin typeface="Cambria"/>
                <a:cs typeface="Cambria"/>
              </a:rPr>
              <a:t> </a:t>
            </a:r>
            <a:r>
              <a:rPr sz="1800" spc="75" dirty="0">
                <a:solidFill>
                  <a:srgbClr val="FFFFFF"/>
                </a:solidFill>
                <a:latin typeface="Cambria"/>
                <a:cs typeface="Cambria"/>
              </a:rPr>
              <a:t>E</a:t>
            </a:r>
            <a:r>
              <a:rPr lang="en-US" sz="1800" spc="75" dirty="0">
                <a:solidFill>
                  <a:srgbClr val="FFFFFF"/>
                </a:solidFill>
                <a:latin typeface="Cambria"/>
                <a:cs typeface="Cambria"/>
              </a:rPr>
              <a:t>ff</a:t>
            </a:r>
            <a:r>
              <a:rPr sz="1800" spc="75" dirty="0">
                <a:solidFill>
                  <a:srgbClr val="FFFFFF"/>
                </a:solidFill>
                <a:latin typeface="Cambria"/>
                <a:cs typeface="Cambria"/>
              </a:rPr>
              <a:t>iciency</a:t>
            </a:r>
            <a:r>
              <a:rPr sz="1800" spc="165" dirty="0">
                <a:solidFill>
                  <a:srgbClr val="FFFFFF"/>
                </a:solidFill>
                <a:latin typeface="Cambria"/>
                <a:cs typeface="Cambria"/>
              </a:rPr>
              <a:t> </a:t>
            </a:r>
            <a:r>
              <a:rPr lang="en-US" sz="1800" spc="45" dirty="0">
                <a:solidFill>
                  <a:srgbClr val="FFFFFF"/>
                </a:solidFill>
                <a:latin typeface="Cambria"/>
                <a:cs typeface="Cambria"/>
              </a:rPr>
              <a:t>and</a:t>
            </a:r>
            <a:r>
              <a:rPr sz="1800" spc="45" dirty="0">
                <a:solidFill>
                  <a:srgbClr val="FFFFFF"/>
                </a:solidFill>
                <a:latin typeface="Cambria"/>
                <a:cs typeface="Cambria"/>
              </a:rPr>
              <a:t> </a:t>
            </a:r>
            <a:r>
              <a:rPr sz="1800" spc="50" dirty="0">
                <a:solidFill>
                  <a:srgbClr val="FFFFFF"/>
                </a:solidFill>
                <a:latin typeface="Cambria"/>
                <a:cs typeface="Cambria"/>
              </a:rPr>
              <a:t> </a:t>
            </a:r>
            <a:r>
              <a:rPr sz="1800" spc="35" dirty="0">
                <a:solidFill>
                  <a:srgbClr val="FFFFFF"/>
                </a:solidFill>
                <a:latin typeface="Cambria"/>
                <a:cs typeface="Cambria"/>
              </a:rPr>
              <a:t>Circular</a:t>
            </a:r>
            <a:r>
              <a:rPr lang="en-US" spc="120" dirty="0">
                <a:solidFill>
                  <a:srgbClr val="FFFFFF"/>
                </a:solidFill>
                <a:latin typeface="Cambria"/>
                <a:cs typeface="Cambria"/>
              </a:rPr>
              <a:t> </a:t>
            </a:r>
            <a:r>
              <a:rPr sz="1800" spc="40" dirty="0">
                <a:solidFill>
                  <a:srgbClr val="FFFFFF"/>
                </a:solidFill>
                <a:latin typeface="Cambria"/>
                <a:cs typeface="Cambria"/>
              </a:rPr>
              <a:t>Economy </a:t>
            </a:r>
            <a:r>
              <a:rPr sz="1800" spc="45" dirty="0">
                <a:solidFill>
                  <a:srgbClr val="FFFFFF"/>
                </a:solidFill>
                <a:latin typeface="Cambria"/>
                <a:cs typeface="Cambria"/>
              </a:rPr>
              <a:t> </a:t>
            </a:r>
            <a:r>
              <a:rPr sz="1800" spc="35" dirty="0">
                <a:solidFill>
                  <a:srgbClr val="FFFFFF"/>
                </a:solidFill>
                <a:latin typeface="Cambria"/>
                <a:cs typeface="Cambria"/>
              </a:rPr>
              <a:t>Strategies: </a:t>
            </a:r>
            <a:r>
              <a:rPr sz="1800" dirty="0">
                <a:solidFill>
                  <a:srgbClr val="FFFFFF"/>
                </a:solidFill>
                <a:latin typeface="Cambria"/>
                <a:cs typeface="Cambria"/>
              </a:rPr>
              <a:t>A</a:t>
            </a:r>
            <a:r>
              <a:rPr sz="1800" spc="395" dirty="0">
                <a:solidFill>
                  <a:srgbClr val="FFFFFF"/>
                </a:solidFill>
                <a:latin typeface="Cambria"/>
                <a:cs typeface="Cambria"/>
              </a:rPr>
              <a:t> </a:t>
            </a:r>
            <a:r>
              <a:rPr sz="1800" spc="35" dirty="0">
                <a:solidFill>
                  <a:srgbClr val="FFFFFF"/>
                </a:solidFill>
                <a:latin typeface="Cambria"/>
                <a:cs typeface="Cambria"/>
              </a:rPr>
              <a:t>Roadmap</a:t>
            </a:r>
            <a:r>
              <a:rPr lang="en-US" sz="1800" spc="35" dirty="0">
                <a:solidFill>
                  <a:srgbClr val="FFFFFF"/>
                </a:solidFill>
                <a:latin typeface="Cambria"/>
                <a:cs typeface="Cambria"/>
              </a:rPr>
              <a:t> </a:t>
            </a:r>
            <a:r>
              <a:rPr sz="1800" spc="35" dirty="0">
                <a:solidFill>
                  <a:srgbClr val="FFFFFF"/>
                </a:solidFill>
                <a:latin typeface="Cambria"/>
                <a:cs typeface="Cambria"/>
              </a:rPr>
              <a:t>for</a:t>
            </a:r>
            <a:r>
              <a:rPr sz="1800" spc="105" dirty="0">
                <a:solidFill>
                  <a:srgbClr val="FFFFFF"/>
                </a:solidFill>
                <a:latin typeface="Cambria"/>
                <a:cs typeface="Cambria"/>
              </a:rPr>
              <a:t> </a:t>
            </a:r>
            <a:r>
              <a:rPr sz="1800" spc="35" dirty="0">
                <a:solidFill>
                  <a:srgbClr val="FFFFFF"/>
                </a:solidFill>
                <a:latin typeface="Cambria"/>
                <a:cs typeface="Cambria"/>
              </a:rPr>
              <a:t>Sustainable</a:t>
            </a:r>
            <a:r>
              <a:rPr sz="1800" spc="95" dirty="0">
                <a:solidFill>
                  <a:srgbClr val="FFFFFF"/>
                </a:solidFill>
                <a:latin typeface="Cambria"/>
                <a:cs typeface="Cambria"/>
              </a:rPr>
              <a:t> </a:t>
            </a:r>
            <a:r>
              <a:rPr sz="1800" spc="45" dirty="0">
                <a:solidFill>
                  <a:srgbClr val="FFFFFF"/>
                </a:solidFill>
                <a:latin typeface="Cambria"/>
                <a:cs typeface="Cambria"/>
              </a:rPr>
              <a:t>Growth </a:t>
            </a:r>
            <a:r>
              <a:rPr sz="1800" spc="50" dirty="0">
                <a:solidFill>
                  <a:srgbClr val="FFFFFF"/>
                </a:solidFill>
                <a:latin typeface="Cambria"/>
                <a:cs typeface="Cambria"/>
              </a:rPr>
              <a:t> </a:t>
            </a:r>
            <a:r>
              <a:rPr lang="en-US" sz="1800" spc="25" dirty="0">
                <a:solidFill>
                  <a:srgbClr val="FFFFFF"/>
                </a:solidFill>
                <a:latin typeface="Cambria"/>
                <a:cs typeface="Cambria"/>
              </a:rPr>
              <a:t>under</a:t>
            </a:r>
            <a:r>
              <a:rPr sz="1800" spc="80" dirty="0">
                <a:solidFill>
                  <a:srgbClr val="FFFFFF"/>
                </a:solidFill>
                <a:latin typeface="Cambria"/>
                <a:cs typeface="Cambria"/>
              </a:rPr>
              <a:t> </a:t>
            </a:r>
            <a:r>
              <a:rPr sz="1800" spc="35" dirty="0">
                <a:solidFill>
                  <a:srgbClr val="FFFFFF"/>
                </a:solidFill>
                <a:latin typeface="Cambria"/>
                <a:cs typeface="Cambria"/>
              </a:rPr>
              <a:t>G20</a:t>
            </a:r>
            <a:r>
              <a:rPr sz="1800" spc="90" dirty="0">
                <a:solidFill>
                  <a:srgbClr val="FFFFFF"/>
                </a:solidFill>
                <a:latin typeface="Cambria"/>
                <a:cs typeface="Cambria"/>
              </a:rPr>
              <a:t> </a:t>
            </a:r>
            <a:r>
              <a:rPr sz="1800" spc="35" dirty="0">
                <a:solidFill>
                  <a:srgbClr val="FFFFFF"/>
                </a:solidFill>
                <a:latin typeface="Cambria"/>
                <a:cs typeface="Cambria"/>
              </a:rPr>
              <a:t>and</a:t>
            </a:r>
            <a:r>
              <a:rPr sz="1800" spc="80" dirty="0">
                <a:solidFill>
                  <a:srgbClr val="FFFFFF"/>
                </a:solidFill>
                <a:latin typeface="Cambria"/>
                <a:cs typeface="Cambria"/>
              </a:rPr>
              <a:t> </a:t>
            </a:r>
            <a:r>
              <a:rPr sz="1800" spc="35" dirty="0">
                <a:solidFill>
                  <a:srgbClr val="FFFFFF"/>
                </a:solidFill>
                <a:latin typeface="Cambria"/>
                <a:cs typeface="Cambria"/>
              </a:rPr>
              <a:t>Y20 </a:t>
            </a:r>
            <a:r>
              <a:rPr sz="1800" spc="-385" dirty="0">
                <a:solidFill>
                  <a:srgbClr val="FFFFFF"/>
                </a:solidFill>
                <a:latin typeface="Cambria"/>
                <a:cs typeface="Cambria"/>
              </a:rPr>
              <a:t> </a:t>
            </a:r>
            <a:r>
              <a:rPr sz="1800" spc="45" dirty="0">
                <a:solidFill>
                  <a:srgbClr val="FFFFFF"/>
                </a:solidFill>
                <a:latin typeface="Cambria"/>
                <a:cs typeface="Cambria"/>
              </a:rPr>
              <a:t>India</a:t>
            </a:r>
            <a:endParaRPr sz="1800" dirty="0">
              <a:latin typeface="Cambria"/>
              <a:cs typeface="Cambria"/>
            </a:endParaRPr>
          </a:p>
        </p:txBody>
      </p:sp>
      <p:grpSp>
        <p:nvGrpSpPr>
          <p:cNvPr id="9" name="object 9"/>
          <p:cNvGrpSpPr/>
          <p:nvPr/>
        </p:nvGrpSpPr>
        <p:grpSpPr>
          <a:xfrm>
            <a:off x="2929127" y="-14515"/>
            <a:ext cx="2926080" cy="3005455"/>
            <a:chOff x="2929127" y="0"/>
            <a:chExt cx="2926080" cy="3005455"/>
          </a:xfrm>
        </p:grpSpPr>
        <p:pic>
          <p:nvPicPr>
            <p:cNvPr id="10" name="object 10"/>
            <p:cNvPicPr/>
            <p:nvPr/>
          </p:nvPicPr>
          <p:blipFill>
            <a:blip r:embed="rId2" cstate="print"/>
            <a:stretch>
              <a:fillRect/>
            </a:stretch>
          </p:blipFill>
          <p:spPr>
            <a:xfrm>
              <a:off x="2929127" y="1299971"/>
              <a:ext cx="1705355" cy="1705356"/>
            </a:xfrm>
            <a:prstGeom prst="rect">
              <a:avLst/>
            </a:prstGeom>
          </p:spPr>
        </p:pic>
        <p:pic>
          <p:nvPicPr>
            <p:cNvPr id="11" name="object 11"/>
            <p:cNvPicPr/>
            <p:nvPr/>
          </p:nvPicPr>
          <p:blipFill>
            <a:blip r:embed="rId3" cstate="print"/>
            <a:stretch>
              <a:fillRect/>
            </a:stretch>
          </p:blipFill>
          <p:spPr>
            <a:xfrm>
              <a:off x="3782567" y="0"/>
              <a:ext cx="2072639" cy="2372867"/>
            </a:xfrm>
            <a:prstGeom prst="rect">
              <a:avLst/>
            </a:prstGeom>
          </p:spPr>
        </p:pic>
      </p:grpSp>
      <p:pic>
        <p:nvPicPr>
          <p:cNvPr id="14" name="Google Shape;278;p13">
            <a:extLst>
              <a:ext uri="{FF2B5EF4-FFF2-40B4-BE49-F238E27FC236}">
                <a16:creationId xmlns:a16="http://schemas.microsoft.com/office/drawing/2014/main" id="{1FFD30E7-7C45-4F6C-B38C-67BC894A6315}"/>
              </a:ext>
            </a:extLst>
          </p:cNvPr>
          <p:cNvPicPr preferRelativeResize="0"/>
          <p:nvPr/>
        </p:nvPicPr>
        <p:blipFill>
          <a:blip r:embed="rId4">
            <a:alphaModFix/>
          </a:blip>
          <a:stretch>
            <a:fillRect/>
          </a:stretch>
        </p:blipFill>
        <p:spPr>
          <a:xfrm>
            <a:off x="1634871" y="107324"/>
            <a:ext cx="1939290" cy="5867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2FEB95-C9A0-FE9F-9553-311051F1AD00}"/>
              </a:ext>
            </a:extLst>
          </p:cNvPr>
          <p:cNvSpPr txBox="1"/>
          <p:nvPr/>
        </p:nvSpPr>
        <p:spPr>
          <a:xfrm>
            <a:off x="757825" y="301711"/>
            <a:ext cx="4038600" cy="3016210"/>
          </a:xfrm>
          <a:prstGeom prst="rect">
            <a:avLst/>
          </a:prstGeom>
          <a:noFill/>
        </p:spPr>
        <p:txBody>
          <a:bodyPr wrap="square" rtlCol="0">
            <a:spAutoFit/>
          </a:bodyPr>
          <a:lstStyle/>
          <a:p>
            <a:pPr marL="285750" indent="-285750" algn="just">
              <a:buFont typeface="Arial" panose="020B0604020202020204" pitchFamily="34" charset="0"/>
              <a:buChar char="•"/>
            </a:pPr>
            <a:r>
              <a:rPr lang="en-US" sz="1000" b="0" i="0" dirty="0">
                <a:solidFill>
                  <a:schemeClr val="bg1"/>
                </a:solidFill>
                <a:effectLst/>
                <a:latin typeface="Trebuchet MS" panose="020B0603020202020204" pitchFamily="34" charset="0"/>
              </a:rPr>
              <a:t>The G20 formed the G20 Resource Efficiency Dialogue to promote resource efficiency and the circular economy via international collaboration and information exchange.</a:t>
            </a:r>
          </a:p>
          <a:p>
            <a:pPr algn="just"/>
            <a:endParaRPr lang="en-US" sz="1000" dirty="0">
              <a:solidFill>
                <a:schemeClr val="bg1"/>
              </a:solidFill>
              <a:latin typeface="Trebuchet MS" panose="020B0603020202020204" pitchFamily="34" charset="0"/>
            </a:endParaRPr>
          </a:p>
          <a:p>
            <a:pPr marL="285750" indent="-285750" algn="just">
              <a:buFont typeface="Arial" panose="020B0604020202020204" pitchFamily="34" charset="0"/>
              <a:buChar char="•"/>
            </a:pPr>
            <a:r>
              <a:rPr lang="en-US" sz="1000" dirty="0">
                <a:solidFill>
                  <a:schemeClr val="bg1"/>
                </a:solidFill>
                <a:latin typeface="Trebuchet MS" panose="020B0603020202020204" pitchFamily="34" charset="0"/>
              </a:rPr>
              <a:t>Under the G20 Finance Track, a Green Finance Study Group was formed in 2016 and a Sustainable Finance Working Group was constituted in 2021 to explore institutional and market hurdles to green finance. </a:t>
            </a:r>
          </a:p>
          <a:p>
            <a:pPr marL="285750" indent="-285750" algn="just">
              <a:buFont typeface="Arial" panose="020B0604020202020204" pitchFamily="34" charset="0"/>
              <a:buChar char="•"/>
            </a:pPr>
            <a:endParaRPr lang="en-US" sz="1000" dirty="0">
              <a:solidFill>
                <a:schemeClr val="bg1"/>
              </a:solidFill>
              <a:latin typeface="Trebuchet MS" panose="020B0603020202020204" pitchFamily="34" charset="0"/>
            </a:endParaRPr>
          </a:p>
          <a:p>
            <a:pPr marL="285750" indent="-285750" algn="just">
              <a:buFont typeface="Arial" panose="020B0604020202020204" pitchFamily="34" charset="0"/>
              <a:buChar char="•"/>
            </a:pPr>
            <a:r>
              <a:rPr lang="en-US" sz="1000" spc="-5" dirty="0">
                <a:solidFill>
                  <a:srgbClr val="FFFFFF"/>
                </a:solidFill>
                <a:latin typeface="Trebuchet MS" panose="020B0603020202020204" pitchFamily="34" charset="0"/>
                <a:cs typeface="Trebuchet MS"/>
              </a:rPr>
              <a:t>Italy's G20 Presidency is giving to green recovery and climate sustainability, which will be mainstreamed across all tracks, by leveraging Italy's participation in the CoP 26 in collaboration with the UK.</a:t>
            </a:r>
          </a:p>
          <a:p>
            <a:pPr marL="285750" indent="-285750" algn="just">
              <a:buFont typeface="Arial" panose="020B0604020202020204" pitchFamily="34" charset="0"/>
              <a:buChar char="•"/>
            </a:pPr>
            <a:endParaRPr lang="en-US" sz="1000" spc="-5" dirty="0">
              <a:solidFill>
                <a:srgbClr val="FFFFFF"/>
              </a:solidFill>
              <a:latin typeface="Trebuchet MS" panose="020B0603020202020204" pitchFamily="34" charset="0"/>
              <a:cs typeface="Trebuchet MS"/>
            </a:endParaRPr>
          </a:p>
          <a:p>
            <a:pPr marL="285750" indent="-285750" algn="just">
              <a:buFont typeface="Arial" panose="020B0604020202020204" pitchFamily="34" charset="0"/>
              <a:buChar char="•"/>
            </a:pPr>
            <a:r>
              <a:rPr lang="en-US" sz="1000" b="0" i="0" dirty="0">
                <a:solidFill>
                  <a:schemeClr val="bg1"/>
                </a:solidFill>
                <a:effectLst/>
                <a:latin typeface="Trebuchet MS" panose="020B0603020202020204" pitchFamily="34" charset="0"/>
              </a:rPr>
              <a:t>The G20 Infrastructure Working Group promotes investment in infrastructure as a means of supporting economic growth and development and facilitating international cooperation on sustainable infrastructure-related issues.</a:t>
            </a:r>
            <a:endParaRPr lang="en-US" sz="1000" spc="-5" dirty="0">
              <a:solidFill>
                <a:schemeClr val="bg1"/>
              </a:solidFill>
              <a:latin typeface="Trebuchet MS" panose="020B0603020202020204" pitchFamily="34" charset="0"/>
              <a:cs typeface="Trebuchet MS"/>
            </a:endParaRPr>
          </a:p>
          <a:p>
            <a:pPr marL="285750" indent="-285750">
              <a:buFont typeface="Arial" panose="020B0604020202020204" pitchFamily="34" charset="0"/>
              <a:buChar char="•"/>
            </a:pPr>
            <a:endParaRPr lang="en-IN" sz="1000" dirty="0">
              <a:solidFill>
                <a:schemeClr val="bg1"/>
              </a:solidFill>
              <a:latin typeface="Trebuchet MS" panose="020B0603020202020204" pitchFamily="34" charset="0"/>
            </a:endParaRPr>
          </a:p>
        </p:txBody>
      </p:sp>
      <p:grpSp>
        <p:nvGrpSpPr>
          <p:cNvPr id="3" name="object 6">
            <a:extLst>
              <a:ext uri="{FF2B5EF4-FFF2-40B4-BE49-F238E27FC236}">
                <a16:creationId xmlns:a16="http://schemas.microsoft.com/office/drawing/2014/main" id="{6DEFAEA3-4EF4-C538-3E10-02F0E3857451}"/>
              </a:ext>
            </a:extLst>
          </p:cNvPr>
          <p:cNvGrpSpPr/>
          <p:nvPr/>
        </p:nvGrpSpPr>
        <p:grpSpPr>
          <a:xfrm>
            <a:off x="9144" y="1"/>
            <a:ext cx="1041781" cy="1187450"/>
            <a:chOff x="9144" y="0"/>
            <a:chExt cx="1100455" cy="1228725"/>
          </a:xfrm>
        </p:grpSpPr>
        <p:sp>
          <p:nvSpPr>
            <p:cNvPr id="4" name="object 7">
              <a:extLst>
                <a:ext uri="{FF2B5EF4-FFF2-40B4-BE49-F238E27FC236}">
                  <a16:creationId xmlns:a16="http://schemas.microsoft.com/office/drawing/2014/main" id="{677622CA-A1AE-EA29-5B39-55C2424F9C2B}"/>
                </a:ext>
              </a:extLst>
            </p:cNvPr>
            <p:cNvSpPr/>
            <p:nvPr/>
          </p:nvSpPr>
          <p:spPr>
            <a:xfrm>
              <a:off x="880871" y="0"/>
              <a:ext cx="228600" cy="198120"/>
            </a:xfrm>
            <a:custGeom>
              <a:avLst/>
              <a:gdLst/>
              <a:ahLst/>
              <a:cxnLst/>
              <a:rect l="l" t="t" r="r" b="b"/>
              <a:pathLst>
                <a:path w="228600" h="198120">
                  <a:moveTo>
                    <a:pt x="228536" y="0"/>
                  </a:moveTo>
                  <a:lnTo>
                    <a:pt x="165620" y="0"/>
                  </a:lnTo>
                  <a:lnTo>
                    <a:pt x="0" y="166623"/>
                  </a:lnTo>
                  <a:lnTo>
                    <a:pt x="31292" y="197992"/>
                  </a:lnTo>
                  <a:lnTo>
                    <a:pt x="228536" y="0"/>
                  </a:lnTo>
                  <a:close/>
                </a:path>
              </a:pathLst>
            </a:custGeom>
            <a:solidFill>
              <a:srgbClr val="6EAFD9"/>
            </a:solidFill>
          </p:spPr>
          <p:txBody>
            <a:bodyPr wrap="square" lIns="0" tIns="0" rIns="0" bIns="0" rtlCol="0"/>
            <a:lstStyle/>
            <a:p>
              <a:endParaRPr/>
            </a:p>
          </p:txBody>
        </p:sp>
        <p:sp>
          <p:nvSpPr>
            <p:cNvPr id="5" name="object 8">
              <a:extLst>
                <a:ext uri="{FF2B5EF4-FFF2-40B4-BE49-F238E27FC236}">
                  <a16:creationId xmlns:a16="http://schemas.microsoft.com/office/drawing/2014/main" id="{E0495163-FF3E-ECE2-9ECC-E480C02066FD}"/>
                </a:ext>
              </a:extLst>
            </p:cNvPr>
            <p:cNvSpPr/>
            <p:nvPr/>
          </p:nvSpPr>
          <p:spPr>
            <a:xfrm>
              <a:off x="480060" y="99059"/>
              <a:ext cx="570230" cy="573405"/>
            </a:xfrm>
            <a:custGeom>
              <a:avLst/>
              <a:gdLst/>
              <a:ahLst/>
              <a:cxnLst/>
              <a:rect l="l" t="t" r="r" b="b"/>
              <a:pathLst>
                <a:path w="570230" h="573405">
                  <a:moveTo>
                    <a:pt x="285178" y="0"/>
                  </a:moveTo>
                  <a:lnTo>
                    <a:pt x="0" y="286512"/>
                  </a:lnTo>
                  <a:lnTo>
                    <a:pt x="285178" y="573024"/>
                  </a:lnTo>
                  <a:lnTo>
                    <a:pt x="569950" y="286512"/>
                  </a:lnTo>
                  <a:lnTo>
                    <a:pt x="285178" y="0"/>
                  </a:lnTo>
                  <a:close/>
                </a:path>
              </a:pathLst>
            </a:custGeom>
            <a:solidFill>
              <a:srgbClr val="474A67"/>
            </a:solidFill>
          </p:spPr>
          <p:txBody>
            <a:bodyPr wrap="square" lIns="0" tIns="0" rIns="0" bIns="0" rtlCol="0"/>
            <a:lstStyle/>
            <a:p>
              <a:endParaRPr/>
            </a:p>
          </p:txBody>
        </p:sp>
        <p:sp>
          <p:nvSpPr>
            <p:cNvPr id="6" name="object 9">
              <a:extLst>
                <a:ext uri="{FF2B5EF4-FFF2-40B4-BE49-F238E27FC236}">
                  <a16:creationId xmlns:a16="http://schemas.microsoft.com/office/drawing/2014/main" id="{792FF691-9A87-3CBA-8841-DE07C545390F}"/>
                </a:ext>
              </a:extLst>
            </p:cNvPr>
            <p:cNvSpPr/>
            <p:nvPr/>
          </p:nvSpPr>
          <p:spPr>
            <a:xfrm>
              <a:off x="9144" y="166115"/>
              <a:ext cx="733425" cy="1062355"/>
            </a:xfrm>
            <a:custGeom>
              <a:avLst/>
              <a:gdLst/>
              <a:ahLst/>
              <a:cxnLst/>
              <a:rect l="l" t="t" r="r" b="b"/>
              <a:pathLst>
                <a:path w="733425" h="1062355">
                  <a:moveTo>
                    <a:pt x="204876" y="0"/>
                  </a:moveTo>
                  <a:lnTo>
                    <a:pt x="0" y="205994"/>
                  </a:lnTo>
                  <a:lnTo>
                    <a:pt x="0" y="856233"/>
                  </a:lnTo>
                  <a:lnTo>
                    <a:pt x="204876" y="1062101"/>
                  </a:lnTo>
                  <a:lnTo>
                    <a:pt x="732904" y="531240"/>
                  </a:lnTo>
                  <a:lnTo>
                    <a:pt x="204876" y="0"/>
                  </a:lnTo>
                  <a:close/>
                </a:path>
              </a:pathLst>
            </a:custGeom>
            <a:solidFill>
              <a:srgbClr val="6EAFD9"/>
            </a:solidFill>
          </p:spPr>
          <p:txBody>
            <a:bodyPr wrap="square" lIns="0" tIns="0" rIns="0" bIns="0" rtlCol="0"/>
            <a:lstStyle/>
            <a:p>
              <a:endParaRPr/>
            </a:p>
          </p:txBody>
        </p:sp>
        <p:sp>
          <p:nvSpPr>
            <p:cNvPr id="7" name="object 10">
              <a:extLst>
                <a:ext uri="{FF2B5EF4-FFF2-40B4-BE49-F238E27FC236}">
                  <a16:creationId xmlns:a16="http://schemas.microsoft.com/office/drawing/2014/main" id="{0E578D12-4258-E7A8-C89F-9CB8C8374744}"/>
                </a:ext>
              </a:extLst>
            </p:cNvPr>
            <p:cNvSpPr/>
            <p:nvPr/>
          </p:nvSpPr>
          <p:spPr>
            <a:xfrm>
              <a:off x="100583" y="0"/>
              <a:ext cx="711835" cy="358140"/>
            </a:xfrm>
            <a:custGeom>
              <a:avLst/>
              <a:gdLst/>
              <a:ahLst/>
              <a:cxnLst/>
              <a:rect l="l" t="t" r="r" b="b"/>
              <a:pathLst>
                <a:path w="711835" h="358140">
                  <a:moveTo>
                    <a:pt x="711593" y="0"/>
                  </a:moveTo>
                  <a:lnTo>
                    <a:pt x="0" y="0"/>
                  </a:lnTo>
                  <a:lnTo>
                    <a:pt x="355803" y="357885"/>
                  </a:lnTo>
                  <a:lnTo>
                    <a:pt x="711593" y="0"/>
                  </a:lnTo>
                  <a:close/>
                </a:path>
              </a:pathLst>
            </a:custGeom>
            <a:solidFill>
              <a:srgbClr val="474A67"/>
            </a:solidFill>
          </p:spPr>
          <p:txBody>
            <a:bodyPr wrap="square" lIns="0" tIns="0" rIns="0" bIns="0" rtlCol="0"/>
            <a:lstStyle/>
            <a:p>
              <a:endParaRPr/>
            </a:p>
          </p:txBody>
        </p:sp>
      </p:grpSp>
      <p:grpSp>
        <p:nvGrpSpPr>
          <p:cNvPr id="8" name="object 3">
            <a:extLst>
              <a:ext uri="{FF2B5EF4-FFF2-40B4-BE49-F238E27FC236}">
                <a16:creationId xmlns:a16="http://schemas.microsoft.com/office/drawing/2014/main" id="{4C3C8557-0C90-F59D-881A-9CE590036E14}"/>
              </a:ext>
            </a:extLst>
          </p:cNvPr>
          <p:cNvGrpSpPr/>
          <p:nvPr/>
        </p:nvGrpSpPr>
        <p:grpSpPr>
          <a:xfrm>
            <a:off x="4603750" y="1873250"/>
            <a:ext cx="1250950" cy="1409700"/>
            <a:chOff x="4383023" y="1789302"/>
            <a:chExt cx="1472565" cy="1480185"/>
          </a:xfrm>
        </p:grpSpPr>
        <p:sp>
          <p:nvSpPr>
            <p:cNvPr id="9" name="object 4">
              <a:extLst>
                <a:ext uri="{FF2B5EF4-FFF2-40B4-BE49-F238E27FC236}">
                  <a16:creationId xmlns:a16="http://schemas.microsoft.com/office/drawing/2014/main" id="{987BAF0D-8450-4B41-E752-63EF488EEF64}"/>
                </a:ext>
              </a:extLst>
            </p:cNvPr>
            <p:cNvSpPr/>
            <p:nvPr/>
          </p:nvSpPr>
          <p:spPr>
            <a:xfrm>
              <a:off x="5067299" y="1789302"/>
              <a:ext cx="788035" cy="1283335"/>
            </a:xfrm>
            <a:custGeom>
              <a:avLst/>
              <a:gdLst/>
              <a:ahLst/>
              <a:cxnLst/>
              <a:rect l="l" t="t" r="r" b="b"/>
              <a:pathLst>
                <a:path w="788035" h="1283335">
                  <a:moveTo>
                    <a:pt x="656589" y="0"/>
                  </a:moveTo>
                  <a:lnTo>
                    <a:pt x="0" y="641324"/>
                  </a:lnTo>
                  <a:lnTo>
                    <a:pt x="656589" y="1283081"/>
                  </a:lnTo>
                  <a:lnTo>
                    <a:pt x="787780" y="1154912"/>
                  </a:lnTo>
                  <a:lnTo>
                    <a:pt x="787780" y="128142"/>
                  </a:lnTo>
                  <a:lnTo>
                    <a:pt x="656589" y="0"/>
                  </a:lnTo>
                  <a:close/>
                </a:path>
              </a:pathLst>
            </a:custGeom>
            <a:solidFill>
              <a:srgbClr val="474A67"/>
            </a:solidFill>
          </p:spPr>
          <p:txBody>
            <a:bodyPr wrap="square" lIns="0" tIns="0" rIns="0" bIns="0" rtlCol="0"/>
            <a:lstStyle/>
            <a:p>
              <a:endParaRPr/>
            </a:p>
          </p:txBody>
        </p:sp>
        <p:sp>
          <p:nvSpPr>
            <p:cNvPr id="10" name="object 5">
              <a:extLst>
                <a:ext uri="{FF2B5EF4-FFF2-40B4-BE49-F238E27FC236}">
                  <a16:creationId xmlns:a16="http://schemas.microsoft.com/office/drawing/2014/main" id="{90BDEB67-9868-177F-EB3E-6CE6BCF22F7B}"/>
                </a:ext>
              </a:extLst>
            </p:cNvPr>
            <p:cNvSpPr/>
            <p:nvPr/>
          </p:nvSpPr>
          <p:spPr>
            <a:xfrm>
              <a:off x="4383023" y="2461412"/>
              <a:ext cx="1312545" cy="807720"/>
            </a:xfrm>
            <a:custGeom>
              <a:avLst/>
              <a:gdLst/>
              <a:ahLst/>
              <a:cxnLst/>
              <a:rect l="l" t="t" r="r" b="b"/>
              <a:pathLst>
                <a:path w="1312545" h="807720">
                  <a:moveTo>
                    <a:pt x="656209" y="0"/>
                  </a:moveTo>
                  <a:lnTo>
                    <a:pt x="0" y="642264"/>
                  </a:lnTo>
                  <a:lnTo>
                    <a:pt x="168910" y="807567"/>
                  </a:lnTo>
                  <a:lnTo>
                    <a:pt x="1143253" y="807567"/>
                  </a:lnTo>
                  <a:lnTo>
                    <a:pt x="1312037" y="642264"/>
                  </a:lnTo>
                  <a:lnTo>
                    <a:pt x="656209" y="0"/>
                  </a:lnTo>
                  <a:close/>
                </a:path>
              </a:pathLst>
            </a:custGeom>
            <a:solidFill>
              <a:srgbClr val="6EAFD9"/>
            </a:solidFill>
          </p:spPr>
          <p:txBody>
            <a:bodyPr wrap="square" lIns="0" tIns="0" rIns="0" bIns="0" rtlCol="0"/>
            <a:lstStyle/>
            <a:p>
              <a:endParaRPr/>
            </a:p>
          </p:txBody>
        </p:sp>
      </p:grpSp>
    </p:spTree>
    <p:extLst>
      <p:ext uri="{BB962C8B-B14F-4D97-AF65-F5344CB8AC3E}">
        <p14:creationId xmlns:p14="http://schemas.microsoft.com/office/powerpoint/2010/main" val="301157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201" y="145745"/>
            <a:ext cx="5022646" cy="536685"/>
          </a:xfrm>
          <a:prstGeom prst="rect">
            <a:avLst/>
          </a:prstGeom>
        </p:spPr>
        <p:txBody>
          <a:bodyPr vert="horz" wrap="square" lIns="0" tIns="13335" rIns="0" bIns="0" rtlCol="0">
            <a:spAutoFit/>
          </a:bodyPr>
          <a:lstStyle/>
          <a:p>
            <a:pPr algn="ctr">
              <a:lnSpc>
                <a:spcPct val="100000"/>
              </a:lnSpc>
              <a:spcBef>
                <a:spcPts val="105"/>
              </a:spcBef>
            </a:pPr>
            <a:r>
              <a:rPr dirty="0"/>
              <a:t>Role</a:t>
            </a:r>
            <a:r>
              <a:rPr spc="-25" dirty="0"/>
              <a:t> </a:t>
            </a:r>
            <a:r>
              <a:rPr dirty="0"/>
              <a:t>of</a:t>
            </a:r>
            <a:r>
              <a:rPr spc="-15" dirty="0"/>
              <a:t> </a:t>
            </a:r>
            <a:r>
              <a:rPr dirty="0"/>
              <a:t>India</a:t>
            </a:r>
            <a:r>
              <a:rPr spc="-15" dirty="0"/>
              <a:t> </a:t>
            </a:r>
            <a:r>
              <a:rPr dirty="0"/>
              <a:t>in</a:t>
            </a:r>
            <a:r>
              <a:rPr spc="-15" dirty="0"/>
              <a:t> </a:t>
            </a:r>
            <a:r>
              <a:rPr lang="en-US" spc="-15" dirty="0"/>
              <a:t>T</a:t>
            </a:r>
            <a:r>
              <a:rPr dirty="0"/>
              <a:t>ransitioning</a:t>
            </a:r>
            <a:r>
              <a:rPr spc="-30" dirty="0"/>
              <a:t> </a:t>
            </a:r>
            <a:r>
              <a:rPr dirty="0"/>
              <a:t>towards</a:t>
            </a:r>
            <a:r>
              <a:rPr spc="-35" dirty="0"/>
              <a:t> </a:t>
            </a:r>
            <a:r>
              <a:rPr dirty="0"/>
              <a:t>a</a:t>
            </a:r>
            <a:r>
              <a:rPr spc="10" dirty="0"/>
              <a:t> </a:t>
            </a:r>
            <a:r>
              <a:rPr lang="en-US" spc="-5" dirty="0"/>
              <a:t>C</a:t>
            </a:r>
            <a:r>
              <a:rPr spc="-5" dirty="0"/>
              <a:t>ircular</a:t>
            </a:r>
          </a:p>
          <a:p>
            <a:pPr algn="ctr">
              <a:lnSpc>
                <a:spcPct val="100000"/>
              </a:lnSpc>
              <a:spcBef>
                <a:spcPts val="5"/>
              </a:spcBef>
            </a:pPr>
            <a:r>
              <a:rPr lang="en-US" dirty="0"/>
              <a:t>E</a:t>
            </a:r>
            <a:r>
              <a:rPr dirty="0"/>
              <a:t>conomy</a:t>
            </a:r>
          </a:p>
        </p:txBody>
      </p:sp>
      <p:sp>
        <p:nvSpPr>
          <p:cNvPr id="3" name="object 3"/>
          <p:cNvSpPr txBox="1"/>
          <p:nvPr/>
        </p:nvSpPr>
        <p:spPr>
          <a:xfrm>
            <a:off x="224739" y="961770"/>
            <a:ext cx="3392170" cy="2205091"/>
          </a:xfrm>
          <a:prstGeom prst="rect">
            <a:avLst/>
          </a:prstGeom>
        </p:spPr>
        <p:txBody>
          <a:bodyPr vert="horz" wrap="square" lIns="0" tIns="12065" rIns="0" bIns="0" rtlCol="0">
            <a:spAutoFit/>
          </a:bodyPr>
          <a:lstStyle/>
          <a:p>
            <a:pPr marL="184785" marR="164465" indent="-172720" algn="just">
              <a:lnSpc>
                <a:spcPct val="100000"/>
              </a:lnSpc>
              <a:spcBef>
                <a:spcPts val="95"/>
              </a:spcBef>
              <a:buFont typeface="Arial MT"/>
              <a:buChar char="•"/>
              <a:tabLst>
                <a:tab pos="184785" algn="l"/>
                <a:tab pos="185420" algn="l"/>
              </a:tabLst>
            </a:pPr>
            <a:r>
              <a:rPr sz="950" b="1" u="sng" spc="-5" dirty="0">
                <a:solidFill>
                  <a:srgbClr val="FFFFFF"/>
                </a:solidFill>
                <a:latin typeface="Trebuchet MS"/>
                <a:cs typeface="Trebuchet MS"/>
              </a:rPr>
              <a:t>Waste</a:t>
            </a:r>
            <a:r>
              <a:rPr sz="950" b="1" u="sng" spc="5" dirty="0">
                <a:solidFill>
                  <a:srgbClr val="FFFFFF"/>
                </a:solidFill>
                <a:latin typeface="Trebuchet MS"/>
                <a:cs typeface="Trebuchet MS"/>
              </a:rPr>
              <a:t> </a:t>
            </a:r>
            <a:r>
              <a:rPr sz="950" b="1" u="sng" spc="-5" dirty="0">
                <a:solidFill>
                  <a:srgbClr val="FFFFFF"/>
                </a:solidFill>
                <a:latin typeface="Trebuchet MS"/>
                <a:cs typeface="Trebuchet MS"/>
              </a:rPr>
              <a:t>Management</a:t>
            </a:r>
            <a:r>
              <a:rPr sz="950" spc="-5" dirty="0">
                <a:solidFill>
                  <a:srgbClr val="FFFFFF"/>
                </a:solidFill>
                <a:latin typeface="Trebuchet MS"/>
                <a:cs typeface="Trebuchet MS"/>
              </a:rPr>
              <a:t>: The</a:t>
            </a:r>
            <a:r>
              <a:rPr sz="950" spc="5" dirty="0">
                <a:solidFill>
                  <a:srgbClr val="FFFFFF"/>
                </a:solidFill>
                <a:latin typeface="Trebuchet MS"/>
                <a:cs typeface="Trebuchet MS"/>
              </a:rPr>
              <a:t> </a:t>
            </a:r>
            <a:r>
              <a:rPr sz="950" spc="-10" dirty="0">
                <a:solidFill>
                  <a:srgbClr val="FFFFFF"/>
                </a:solidFill>
                <a:latin typeface="Trebuchet MS"/>
                <a:cs typeface="Trebuchet MS"/>
              </a:rPr>
              <a:t>GoI</a:t>
            </a:r>
            <a:r>
              <a:rPr sz="950" spc="5" dirty="0">
                <a:solidFill>
                  <a:srgbClr val="FFFFFF"/>
                </a:solidFill>
                <a:latin typeface="Trebuchet MS"/>
                <a:cs typeface="Trebuchet MS"/>
              </a:rPr>
              <a:t> </a:t>
            </a:r>
            <a:r>
              <a:rPr sz="950" spc="-5" dirty="0">
                <a:solidFill>
                  <a:srgbClr val="FFFFFF"/>
                </a:solidFill>
                <a:latin typeface="Trebuchet MS"/>
                <a:cs typeface="Trebuchet MS"/>
              </a:rPr>
              <a:t>has launched</a:t>
            </a:r>
            <a:r>
              <a:rPr sz="950" spc="25" dirty="0">
                <a:solidFill>
                  <a:srgbClr val="FFFFFF"/>
                </a:solidFill>
                <a:latin typeface="Trebuchet MS"/>
                <a:cs typeface="Trebuchet MS"/>
              </a:rPr>
              <a:t> </a:t>
            </a:r>
            <a:r>
              <a:rPr sz="950" spc="-5" dirty="0">
                <a:solidFill>
                  <a:srgbClr val="FFFFFF"/>
                </a:solidFill>
                <a:latin typeface="Trebuchet MS"/>
                <a:cs typeface="Trebuchet MS"/>
              </a:rPr>
              <a:t>several</a:t>
            </a:r>
            <a:r>
              <a:rPr lang="en-US" sz="950" spc="-5" dirty="0">
                <a:solidFill>
                  <a:srgbClr val="FFFFFF"/>
                </a:solidFill>
                <a:latin typeface="Trebuchet MS"/>
                <a:cs typeface="Trebuchet MS"/>
              </a:rPr>
              <a:t> </a:t>
            </a:r>
            <a:r>
              <a:rPr sz="950" spc="-5" dirty="0">
                <a:solidFill>
                  <a:srgbClr val="FFFFFF"/>
                </a:solidFill>
                <a:latin typeface="Trebuchet MS"/>
                <a:cs typeface="Trebuchet MS"/>
              </a:rPr>
              <a:t>initiatives</a:t>
            </a:r>
            <a:r>
              <a:rPr sz="950" dirty="0">
                <a:solidFill>
                  <a:srgbClr val="FFFFFF"/>
                </a:solidFill>
                <a:latin typeface="Trebuchet MS"/>
                <a:cs typeface="Trebuchet MS"/>
              </a:rPr>
              <a:t> </a:t>
            </a:r>
            <a:r>
              <a:rPr sz="950" spc="-5" dirty="0">
                <a:solidFill>
                  <a:srgbClr val="FFFFFF"/>
                </a:solidFill>
                <a:latin typeface="Trebuchet MS"/>
                <a:cs typeface="Trebuchet MS"/>
              </a:rPr>
              <a:t>to</a:t>
            </a:r>
            <a:r>
              <a:rPr sz="950" spc="5" dirty="0">
                <a:solidFill>
                  <a:srgbClr val="FFFFFF"/>
                </a:solidFill>
                <a:latin typeface="Trebuchet MS"/>
                <a:cs typeface="Trebuchet MS"/>
              </a:rPr>
              <a:t> </a:t>
            </a:r>
            <a:r>
              <a:rPr sz="950" spc="-5" dirty="0">
                <a:solidFill>
                  <a:srgbClr val="FFFFFF"/>
                </a:solidFill>
                <a:latin typeface="Trebuchet MS"/>
                <a:cs typeface="Trebuchet MS"/>
              </a:rPr>
              <a:t>improve</a:t>
            </a:r>
            <a:r>
              <a:rPr sz="950" spc="-10" dirty="0">
                <a:solidFill>
                  <a:srgbClr val="FFFFFF"/>
                </a:solidFill>
                <a:latin typeface="Trebuchet MS"/>
                <a:cs typeface="Trebuchet MS"/>
              </a:rPr>
              <a:t> </a:t>
            </a:r>
            <a:r>
              <a:rPr sz="950" spc="-5" dirty="0">
                <a:solidFill>
                  <a:srgbClr val="FFFFFF"/>
                </a:solidFill>
                <a:latin typeface="Trebuchet MS"/>
                <a:cs typeface="Trebuchet MS"/>
              </a:rPr>
              <a:t>waste</a:t>
            </a:r>
            <a:r>
              <a:rPr sz="950" spc="10" dirty="0">
                <a:solidFill>
                  <a:srgbClr val="FFFFFF"/>
                </a:solidFill>
                <a:latin typeface="Trebuchet MS"/>
                <a:cs typeface="Trebuchet MS"/>
              </a:rPr>
              <a:t> </a:t>
            </a:r>
            <a:r>
              <a:rPr sz="950" spc="-5" dirty="0">
                <a:solidFill>
                  <a:srgbClr val="FFFFFF"/>
                </a:solidFill>
                <a:latin typeface="Trebuchet MS"/>
                <a:cs typeface="Trebuchet MS"/>
              </a:rPr>
              <a:t>management,</a:t>
            </a:r>
            <a:r>
              <a:rPr sz="950" spc="-15" dirty="0">
                <a:solidFill>
                  <a:srgbClr val="FFFFFF"/>
                </a:solidFill>
                <a:latin typeface="Trebuchet MS"/>
                <a:cs typeface="Trebuchet MS"/>
              </a:rPr>
              <a:t> </a:t>
            </a:r>
            <a:r>
              <a:rPr sz="950" spc="-5" dirty="0">
                <a:solidFill>
                  <a:srgbClr val="FFFFFF"/>
                </a:solidFill>
                <a:latin typeface="Trebuchet MS"/>
                <a:cs typeface="Trebuchet MS"/>
              </a:rPr>
              <a:t>like</a:t>
            </a:r>
            <a:r>
              <a:rPr sz="950" spc="-15" dirty="0">
                <a:solidFill>
                  <a:srgbClr val="FFFFFF"/>
                </a:solidFill>
                <a:latin typeface="Trebuchet MS"/>
                <a:cs typeface="Trebuchet MS"/>
              </a:rPr>
              <a:t> </a:t>
            </a:r>
            <a:r>
              <a:rPr sz="950" spc="-5" dirty="0">
                <a:solidFill>
                  <a:srgbClr val="FFFFFF"/>
                </a:solidFill>
                <a:latin typeface="Trebuchet MS"/>
                <a:cs typeface="Trebuchet MS"/>
              </a:rPr>
              <a:t>the</a:t>
            </a:r>
            <a:r>
              <a:rPr sz="950" spc="10" dirty="0">
                <a:solidFill>
                  <a:srgbClr val="FFFFFF"/>
                </a:solidFill>
                <a:latin typeface="Trebuchet MS"/>
                <a:cs typeface="Trebuchet MS"/>
              </a:rPr>
              <a:t> </a:t>
            </a:r>
            <a:r>
              <a:rPr sz="950" spc="-5" dirty="0">
                <a:solidFill>
                  <a:srgbClr val="FFFFFF"/>
                </a:solidFill>
                <a:latin typeface="Trebuchet MS"/>
                <a:cs typeface="Trebuchet MS"/>
              </a:rPr>
              <a:t>Solid</a:t>
            </a:r>
            <a:r>
              <a:rPr lang="en-US" sz="950" spc="-5" dirty="0">
                <a:solidFill>
                  <a:srgbClr val="FFFFFF"/>
                </a:solidFill>
                <a:latin typeface="Trebuchet MS"/>
                <a:cs typeface="Trebuchet MS"/>
              </a:rPr>
              <a:t> </a:t>
            </a:r>
            <a:r>
              <a:rPr sz="950" spc="-5" dirty="0">
                <a:solidFill>
                  <a:srgbClr val="FFFFFF"/>
                </a:solidFill>
                <a:latin typeface="Trebuchet MS"/>
                <a:cs typeface="Trebuchet MS"/>
              </a:rPr>
              <a:t>Waste</a:t>
            </a:r>
            <a:r>
              <a:rPr sz="950" spc="5" dirty="0">
                <a:solidFill>
                  <a:srgbClr val="FFFFFF"/>
                </a:solidFill>
                <a:latin typeface="Trebuchet MS"/>
                <a:cs typeface="Trebuchet MS"/>
              </a:rPr>
              <a:t> </a:t>
            </a:r>
            <a:r>
              <a:rPr sz="950" spc="-5" dirty="0">
                <a:solidFill>
                  <a:srgbClr val="FFFFFF"/>
                </a:solidFill>
                <a:latin typeface="Trebuchet MS"/>
                <a:cs typeface="Trebuchet MS"/>
              </a:rPr>
              <a:t>Management</a:t>
            </a:r>
            <a:r>
              <a:rPr sz="950" spc="-20" dirty="0">
                <a:solidFill>
                  <a:srgbClr val="FFFFFF"/>
                </a:solidFill>
                <a:latin typeface="Trebuchet MS"/>
                <a:cs typeface="Trebuchet MS"/>
              </a:rPr>
              <a:t> </a:t>
            </a:r>
            <a:r>
              <a:rPr sz="950" spc="-5" dirty="0">
                <a:solidFill>
                  <a:srgbClr val="FFFFFF"/>
                </a:solidFill>
                <a:latin typeface="Trebuchet MS"/>
                <a:cs typeface="Trebuchet MS"/>
              </a:rPr>
              <a:t>Rules</a:t>
            </a:r>
            <a:r>
              <a:rPr lang="en-US" sz="950" spc="-10" dirty="0">
                <a:solidFill>
                  <a:srgbClr val="FFFFFF"/>
                </a:solidFill>
                <a:latin typeface="Trebuchet MS"/>
                <a:cs typeface="Trebuchet MS"/>
              </a:rPr>
              <a:t>, Plastic Waste Management Rules, e-Waste Management Rules, Construction and Demolition Waste Management Rules, Metals Recycling Policy, etc.</a:t>
            </a:r>
            <a:r>
              <a:rPr sz="950" spc="30" dirty="0">
                <a:solidFill>
                  <a:srgbClr val="FFFFFF"/>
                </a:solidFill>
                <a:latin typeface="Trebuchet MS"/>
                <a:cs typeface="Trebuchet MS"/>
              </a:rPr>
              <a:t> </a:t>
            </a:r>
            <a:r>
              <a:rPr sz="950" spc="-5" dirty="0">
                <a:solidFill>
                  <a:srgbClr val="FFFFFF"/>
                </a:solidFill>
                <a:latin typeface="Trebuchet MS"/>
                <a:cs typeface="Trebuchet MS"/>
              </a:rPr>
              <a:t>and the</a:t>
            </a:r>
            <a:r>
              <a:rPr sz="950" spc="5" dirty="0">
                <a:solidFill>
                  <a:srgbClr val="FFFFFF"/>
                </a:solidFill>
                <a:latin typeface="Trebuchet MS"/>
                <a:cs typeface="Trebuchet MS"/>
              </a:rPr>
              <a:t> </a:t>
            </a:r>
            <a:r>
              <a:rPr sz="950" spc="-5" dirty="0">
                <a:solidFill>
                  <a:srgbClr val="FFFFFF"/>
                </a:solidFill>
                <a:latin typeface="Trebuchet MS"/>
                <a:cs typeface="Trebuchet MS"/>
              </a:rPr>
              <a:t>National</a:t>
            </a:r>
            <a:r>
              <a:rPr sz="950" spc="5" dirty="0">
                <a:solidFill>
                  <a:srgbClr val="FFFFFF"/>
                </a:solidFill>
                <a:latin typeface="Trebuchet MS"/>
                <a:cs typeface="Trebuchet MS"/>
              </a:rPr>
              <a:t> </a:t>
            </a:r>
            <a:r>
              <a:rPr sz="950" spc="-5" dirty="0">
                <a:solidFill>
                  <a:srgbClr val="FFFFFF"/>
                </a:solidFill>
                <a:latin typeface="Trebuchet MS"/>
                <a:cs typeface="Trebuchet MS"/>
              </a:rPr>
              <a:t>Clean </a:t>
            </a:r>
            <a:r>
              <a:rPr sz="950" dirty="0">
                <a:solidFill>
                  <a:srgbClr val="FFFFFF"/>
                </a:solidFill>
                <a:latin typeface="Trebuchet MS"/>
                <a:cs typeface="Trebuchet MS"/>
              </a:rPr>
              <a:t> </a:t>
            </a:r>
            <a:r>
              <a:rPr sz="950" spc="-5" dirty="0">
                <a:solidFill>
                  <a:srgbClr val="FFFFFF"/>
                </a:solidFill>
                <a:latin typeface="Trebuchet MS"/>
                <a:cs typeface="Trebuchet MS"/>
              </a:rPr>
              <a:t>Energy </a:t>
            </a:r>
            <a:r>
              <a:rPr sz="950" spc="-10" dirty="0">
                <a:solidFill>
                  <a:srgbClr val="FFFFFF"/>
                </a:solidFill>
                <a:latin typeface="Trebuchet MS"/>
                <a:cs typeface="Trebuchet MS"/>
              </a:rPr>
              <a:t>Fund.</a:t>
            </a:r>
            <a:endParaRPr sz="950" dirty="0">
              <a:latin typeface="Trebuchet MS"/>
              <a:cs typeface="Trebuchet MS"/>
            </a:endParaRPr>
          </a:p>
          <a:p>
            <a:pPr marL="184785" marR="5080" indent="-172720" algn="just">
              <a:lnSpc>
                <a:spcPct val="100000"/>
              </a:lnSpc>
              <a:buFont typeface="Arial MT"/>
              <a:buChar char="•"/>
              <a:tabLst>
                <a:tab pos="184785" algn="l"/>
                <a:tab pos="185420" algn="l"/>
              </a:tabLst>
            </a:pPr>
            <a:r>
              <a:rPr sz="950" b="1" u="sng" spc="-5" dirty="0">
                <a:solidFill>
                  <a:srgbClr val="FFFFFF"/>
                </a:solidFill>
                <a:latin typeface="Trebuchet MS"/>
                <a:cs typeface="Trebuchet MS"/>
              </a:rPr>
              <a:t>Renewable</a:t>
            </a:r>
            <a:r>
              <a:rPr sz="950" b="1" u="sng" spc="-20" dirty="0">
                <a:solidFill>
                  <a:srgbClr val="FFFFFF"/>
                </a:solidFill>
                <a:latin typeface="Trebuchet MS"/>
                <a:cs typeface="Trebuchet MS"/>
              </a:rPr>
              <a:t> </a:t>
            </a:r>
            <a:r>
              <a:rPr sz="950" b="1" u="sng" spc="-5" dirty="0">
                <a:solidFill>
                  <a:srgbClr val="FFFFFF"/>
                </a:solidFill>
                <a:latin typeface="Trebuchet MS"/>
                <a:cs typeface="Trebuchet MS"/>
              </a:rPr>
              <a:t>sources</a:t>
            </a:r>
            <a:r>
              <a:rPr sz="950" spc="-5" dirty="0">
                <a:solidFill>
                  <a:srgbClr val="FFFFFF"/>
                </a:solidFill>
                <a:latin typeface="Trebuchet MS"/>
                <a:cs typeface="Trebuchet MS"/>
              </a:rPr>
              <a:t>:</a:t>
            </a:r>
            <a:r>
              <a:rPr sz="950" spc="35" dirty="0">
                <a:solidFill>
                  <a:srgbClr val="FFFFFF"/>
                </a:solidFill>
                <a:latin typeface="Trebuchet MS"/>
                <a:cs typeface="Trebuchet MS"/>
              </a:rPr>
              <a:t> </a:t>
            </a:r>
            <a:r>
              <a:rPr sz="950" spc="-5" dirty="0">
                <a:solidFill>
                  <a:srgbClr val="FFFFFF"/>
                </a:solidFill>
                <a:latin typeface="Trebuchet MS"/>
                <a:cs typeface="Trebuchet MS"/>
              </a:rPr>
              <a:t>India</a:t>
            </a:r>
            <a:r>
              <a:rPr sz="950" dirty="0">
                <a:solidFill>
                  <a:srgbClr val="FFFFFF"/>
                </a:solidFill>
                <a:latin typeface="Trebuchet MS"/>
                <a:cs typeface="Trebuchet MS"/>
              </a:rPr>
              <a:t> </a:t>
            </a:r>
            <a:r>
              <a:rPr sz="950" spc="-5" dirty="0">
                <a:solidFill>
                  <a:srgbClr val="FFFFFF"/>
                </a:solidFill>
                <a:latin typeface="Trebuchet MS"/>
                <a:cs typeface="Trebuchet MS"/>
              </a:rPr>
              <a:t>has</a:t>
            </a:r>
            <a:r>
              <a:rPr sz="950" spc="10" dirty="0">
                <a:solidFill>
                  <a:srgbClr val="FFFFFF"/>
                </a:solidFill>
                <a:latin typeface="Trebuchet MS"/>
                <a:cs typeface="Trebuchet MS"/>
              </a:rPr>
              <a:t> </a:t>
            </a:r>
            <a:r>
              <a:rPr sz="950" spc="-5" dirty="0">
                <a:solidFill>
                  <a:srgbClr val="FFFFFF"/>
                </a:solidFill>
                <a:latin typeface="Trebuchet MS"/>
                <a:cs typeface="Trebuchet MS"/>
              </a:rPr>
              <a:t>been using</a:t>
            </a:r>
            <a:r>
              <a:rPr sz="950" spc="5" dirty="0">
                <a:solidFill>
                  <a:srgbClr val="FFFFFF"/>
                </a:solidFill>
                <a:latin typeface="Trebuchet MS"/>
                <a:cs typeface="Trebuchet MS"/>
              </a:rPr>
              <a:t> </a:t>
            </a:r>
            <a:r>
              <a:rPr sz="950" spc="-5" dirty="0">
                <a:solidFill>
                  <a:srgbClr val="FFFFFF"/>
                </a:solidFill>
                <a:latin typeface="Trebuchet MS"/>
                <a:cs typeface="Trebuchet MS"/>
              </a:rPr>
              <a:t>so</a:t>
            </a:r>
            <a:r>
              <a:rPr sz="950" spc="5" dirty="0">
                <a:solidFill>
                  <a:srgbClr val="FFFFFF"/>
                </a:solidFill>
                <a:latin typeface="Trebuchet MS"/>
                <a:cs typeface="Trebuchet MS"/>
              </a:rPr>
              <a:t> </a:t>
            </a:r>
            <a:r>
              <a:rPr sz="950" spc="-5" dirty="0">
                <a:solidFill>
                  <a:srgbClr val="FFFFFF"/>
                </a:solidFill>
                <a:latin typeface="Trebuchet MS"/>
                <a:cs typeface="Trebuchet MS"/>
              </a:rPr>
              <a:t>many</a:t>
            </a:r>
            <a:r>
              <a:rPr lang="en-US" sz="950" spc="-5" dirty="0">
                <a:solidFill>
                  <a:srgbClr val="FFFFFF"/>
                </a:solidFill>
                <a:latin typeface="Trebuchet MS"/>
                <a:cs typeface="Trebuchet MS"/>
              </a:rPr>
              <a:t> </a:t>
            </a:r>
            <a:r>
              <a:rPr sz="950" spc="-5" dirty="0">
                <a:solidFill>
                  <a:srgbClr val="FFFFFF"/>
                </a:solidFill>
                <a:latin typeface="Trebuchet MS"/>
                <a:cs typeface="Trebuchet MS"/>
              </a:rPr>
              <a:t>renewable</a:t>
            </a:r>
            <a:r>
              <a:rPr sz="950" spc="-10" dirty="0">
                <a:solidFill>
                  <a:srgbClr val="FFFFFF"/>
                </a:solidFill>
                <a:latin typeface="Trebuchet MS"/>
                <a:cs typeface="Trebuchet MS"/>
              </a:rPr>
              <a:t> </a:t>
            </a:r>
            <a:r>
              <a:rPr sz="950" spc="-5" dirty="0">
                <a:solidFill>
                  <a:srgbClr val="FFFFFF"/>
                </a:solidFill>
                <a:latin typeface="Trebuchet MS"/>
                <a:cs typeface="Trebuchet MS"/>
              </a:rPr>
              <a:t>sources</a:t>
            </a:r>
            <a:r>
              <a:rPr sz="950" spc="20" dirty="0">
                <a:solidFill>
                  <a:srgbClr val="FFFFFF"/>
                </a:solidFill>
                <a:latin typeface="Trebuchet MS"/>
                <a:cs typeface="Trebuchet MS"/>
              </a:rPr>
              <a:t> </a:t>
            </a:r>
            <a:r>
              <a:rPr sz="950" spc="-5" dirty="0">
                <a:solidFill>
                  <a:srgbClr val="FFFFFF"/>
                </a:solidFill>
                <a:latin typeface="Trebuchet MS"/>
                <a:cs typeface="Trebuchet MS"/>
              </a:rPr>
              <a:t>of</a:t>
            </a:r>
            <a:r>
              <a:rPr sz="950" spc="5" dirty="0">
                <a:solidFill>
                  <a:srgbClr val="FFFFFF"/>
                </a:solidFill>
                <a:latin typeface="Trebuchet MS"/>
                <a:cs typeface="Trebuchet MS"/>
              </a:rPr>
              <a:t> </a:t>
            </a:r>
            <a:r>
              <a:rPr sz="950" spc="-5" dirty="0">
                <a:solidFill>
                  <a:srgbClr val="FFFFFF"/>
                </a:solidFill>
                <a:latin typeface="Trebuchet MS"/>
                <a:cs typeface="Trebuchet MS"/>
              </a:rPr>
              <a:t>energy like</a:t>
            </a:r>
            <a:r>
              <a:rPr sz="950" spc="-15" dirty="0">
                <a:solidFill>
                  <a:srgbClr val="FFFFFF"/>
                </a:solidFill>
                <a:latin typeface="Trebuchet MS"/>
                <a:cs typeface="Trebuchet MS"/>
              </a:rPr>
              <a:t> </a:t>
            </a:r>
            <a:r>
              <a:rPr sz="950" spc="-5" dirty="0">
                <a:solidFill>
                  <a:srgbClr val="FFFFFF"/>
                </a:solidFill>
                <a:latin typeface="Trebuchet MS"/>
                <a:cs typeface="Trebuchet MS"/>
              </a:rPr>
              <a:t>solar,</a:t>
            </a:r>
            <a:r>
              <a:rPr sz="950" spc="5" dirty="0">
                <a:solidFill>
                  <a:srgbClr val="FFFFFF"/>
                </a:solidFill>
                <a:latin typeface="Trebuchet MS"/>
                <a:cs typeface="Trebuchet MS"/>
              </a:rPr>
              <a:t> </a:t>
            </a:r>
            <a:r>
              <a:rPr sz="950" spc="-5" dirty="0">
                <a:solidFill>
                  <a:srgbClr val="FFFFFF"/>
                </a:solidFill>
                <a:latin typeface="Trebuchet MS"/>
                <a:cs typeface="Trebuchet MS"/>
              </a:rPr>
              <a:t>wind,</a:t>
            </a:r>
            <a:r>
              <a:rPr sz="950" spc="10" dirty="0">
                <a:solidFill>
                  <a:srgbClr val="FFFFFF"/>
                </a:solidFill>
                <a:latin typeface="Trebuchet MS"/>
                <a:cs typeface="Trebuchet MS"/>
              </a:rPr>
              <a:t> </a:t>
            </a:r>
            <a:r>
              <a:rPr sz="950" spc="-5" dirty="0">
                <a:solidFill>
                  <a:srgbClr val="FFFFFF"/>
                </a:solidFill>
                <a:latin typeface="Trebuchet MS"/>
                <a:cs typeface="Trebuchet MS"/>
              </a:rPr>
              <a:t>hydro,</a:t>
            </a:r>
            <a:r>
              <a:rPr sz="950" spc="10" dirty="0">
                <a:solidFill>
                  <a:srgbClr val="FFFFFF"/>
                </a:solidFill>
                <a:latin typeface="Trebuchet MS"/>
                <a:cs typeface="Trebuchet MS"/>
              </a:rPr>
              <a:t> </a:t>
            </a:r>
            <a:r>
              <a:rPr sz="950" spc="-5" dirty="0">
                <a:solidFill>
                  <a:srgbClr val="FFFFFF"/>
                </a:solidFill>
                <a:latin typeface="Trebuchet MS"/>
                <a:cs typeface="Trebuchet MS"/>
              </a:rPr>
              <a:t>and</a:t>
            </a:r>
            <a:r>
              <a:rPr lang="en-US" sz="950" spc="-5" dirty="0">
                <a:solidFill>
                  <a:srgbClr val="FFFFFF"/>
                </a:solidFill>
                <a:latin typeface="Trebuchet MS"/>
                <a:cs typeface="Trebuchet MS"/>
              </a:rPr>
              <a:t> </a:t>
            </a:r>
            <a:r>
              <a:rPr sz="950" spc="-5" dirty="0">
                <a:solidFill>
                  <a:srgbClr val="FFFFFF"/>
                </a:solidFill>
                <a:latin typeface="Trebuchet MS"/>
                <a:cs typeface="Trebuchet MS"/>
              </a:rPr>
              <a:t>biomass energy.</a:t>
            </a:r>
            <a:r>
              <a:rPr sz="950" spc="5" dirty="0">
                <a:solidFill>
                  <a:srgbClr val="FFFFFF"/>
                </a:solidFill>
                <a:latin typeface="Trebuchet MS"/>
                <a:cs typeface="Trebuchet MS"/>
              </a:rPr>
              <a:t> </a:t>
            </a:r>
            <a:r>
              <a:rPr sz="950" spc="-5" dirty="0">
                <a:solidFill>
                  <a:srgbClr val="FFFFFF"/>
                </a:solidFill>
                <a:latin typeface="Trebuchet MS"/>
                <a:cs typeface="Trebuchet MS"/>
              </a:rPr>
              <a:t>The</a:t>
            </a:r>
            <a:r>
              <a:rPr sz="950" dirty="0">
                <a:solidFill>
                  <a:srgbClr val="FFFFFF"/>
                </a:solidFill>
                <a:latin typeface="Trebuchet MS"/>
                <a:cs typeface="Trebuchet MS"/>
              </a:rPr>
              <a:t> </a:t>
            </a:r>
            <a:r>
              <a:rPr sz="950" spc="-10" dirty="0">
                <a:solidFill>
                  <a:srgbClr val="FFFFFF"/>
                </a:solidFill>
                <a:latin typeface="Trebuchet MS"/>
                <a:cs typeface="Trebuchet MS"/>
              </a:rPr>
              <a:t>GoI</a:t>
            </a:r>
            <a:r>
              <a:rPr sz="950" spc="15" dirty="0">
                <a:solidFill>
                  <a:srgbClr val="FFFFFF"/>
                </a:solidFill>
                <a:latin typeface="Trebuchet MS"/>
                <a:cs typeface="Trebuchet MS"/>
              </a:rPr>
              <a:t> </a:t>
            </a:r>
            <a:r>
              <a:rPr sz="950" spc="-5" dirty="0">
                <a:solidFill>
                  <a:srgbClr val="FFFFFF"/>
                </a:solidFill>
                <a:latin typeface="Trebuchet MS"/>
                <a:cs typeface="Trebuchet MS"/>
              </a:rPr>
              <a:t>has</a:t>
            </a:r>
            <a:r>
              <a:rPr sz="950" dirty="0">
                <a:solidFill>
                  <a:srgbClr val="FFFFFF"/>
                </a:solidFill>
                <a:latin typeface="Trebuchet MS"/>
                <a:cs typeface="Trebuchet MS"/>
              </a:rPr>
              <a:t> </a:t>
            </a:r>
            <a:r>
              <a:rPr sz="950" spc="-5" dirty="0">
                <a:solidFill>
                  <a:srgbClr val="FFFFFF"/>
                </a:solidFill>
                <a:latin typeface="Trebuchet MS"/>
                <a:cs typeface="Trebuchet MS"/>
              </a:rPr>
              <a:t>even</a:t>
            </a:r>
            <a:r>
              <a:rPr sz="950" dirty="0">
                <a:solidFill>
                  <a:srgbClr val="FFFFFF"/>
                </a:solidFill>
                <a:latin typeface="Trebuchet MS"/>
                <a:cs typeface="Trebuchet MS"/>
              </a:rPr>
              <a:t> </a:t>
            </a:r>
            <a:r>
              <a:rPr sz="950" spc="-5" dirty="0">
                <a:solidFill>
                  <a:srgbClr val="FFFFFF"/>
                </a:solidFill>
                <a:latin typeface="Trebuchet MS"/>
                <a:cs typeface="Trebuchet MS"/>
              </a:rPr>
              <a:t>set a</a:t>
            </a:r>
            <a:r>
              <a:rPr sz="950" spc="5" dirty="0">
                <a:solidFill>
                  <a:srgbClr val="FFFFFF"/>
                </a:solidFill>
                <a:latin typeface="Trebuchet MS"/>
                <a:cs typeface="Trebuchet MS"/>
              </a:rPr>
              <a:t> </a:t>
            </a:r>
            <a:r>
              <a:rPr sz="950" spc="-5" dirty="0">
                <a:solidFill>
                  <a:srgbClr val="FFFFFF"/>
                </a:solidFill>
                <a:latin typeface="Trebuchet MS"/>
                <a:cs typeface="Trebuchet MS"/>
              </a:rPr>
              <a:t>target</a:t>
            </a:r>
            <a:r>
              <a:rPr sz="950" spc="5" dirty="0">
                <a:solidFill>
                  <a:srgbClr val="FFFFFF"/>
                </a:solidFill>
                <a:latin typeface="Trebuchet MS"/>
                <a:cs typeface="Trebuchet MS"/>
              </a:rPr>
              <a:t> </a:t>
            </a:r>
            <a:r>
              <a:rPr sz="950" spc="-5" dirty="0">
                <a:solidFill>
                  <a:srgbClr val="FFFFFF"/>
                </a:solidFill>
                <a:latin typeface="Trebuchet MS"/>
                <a:cs typeface="Trebuchet MS"/>
              </a:rPr>
              <a:t>of achieving</a:t>
            </a:r>
            <a:r>
              <a:rPr lang="en-US" sz="950" spc="-5" dirty="0">
                <a:solidFill>
                  <a:srgbClr val="FFFFFF"/>
                </a:solidFill>
                <a:latin typeface="Trebuchet MS"/>
                <a:cs typeface="Trebuchet MS"/>
              </a:rPr>
              <a:t> 450 GW</a:t>
            </a:r>
            <a:r>
              <a:rPr sz="950" spc="25" dirty="0">
                <a:solidFill>
                  <a:srgbClr val="FFFFFF"/>
                </a:solidFill>
                <a:latin typeface="Trebuchet MS"/>
                <a:cs typeface="Trebuchet MS"/>
              </a:rPr>
              <a:t> </a:t>
            </a:r>
            <a:r>
              <a:rPr sz="950" spc="-5" dirty="0">
                <a:solidFill>
                  <a:srgbClr val="FFFFFF"/>
                </a:solidFill>
                <a:latin typeface="Trebuchet MS"/>
                <a:cs typeface="Trebuchet MS"/>
              </a:rPr>
              <a:t>of</a:t>
            </a:r>
            <a:r>
              <a:rPr sz="950" spc="10" dirty="0">
                <a:solidFill>
                  <a:srgbClr val="FFFFFF"/>
                </a:solidFill>
                <a:latin typeface="Trebuchet MS"/>
                <a:cs typeface="Trebuchet MS"/>
              </a:rPr>
              <a:t> </a:t>
            </a:r>
            <a:r>
              <a:rPr sz="950" spc="-5" dirty="0">
                <a:solidFill>
                  <a:srgbClr val="FFFFFF"/>
                </a:solidFill>
                <a:latin typeface="Trebuchet MS"/>
                <a:cs typeface="Trebuchet MS"/>
              </a:rPr>
              <a:t>renewable</a:t>
            </a:r>
            <a:r>
              <a:rPr sz="950" spc="-15" dirty="0">
                <a:solidFill>
                  <a:srgbClr val="FFFFFF"/>
                </a:solidFill>
                <a:latin typeface="Trebuchet MS"/>
                <a:cs typeface="Trebuchet MS"/>
              </a:rPr>
              <a:t> </a:t>
            </a:r>
            <a:r>
              <a:rPr sz="950" spc="-5" dirty="0">
                <a:solidFill>
                  <a:srgbClr val="FFFFFF"/>
                </a:solidFill>
                <a:latin typeface="Trebuchet MS"/>
                <a:cs typeface="Trebuchet MS"/>
              </a:rPr>
              <a:t>energy by</a:t>
            </a:r>
            <a:r>
              <a:rPr sz="950" spc="-10" dirty="0">
                <a:solidFill>
                  <a:srgbClr val="FFFFFF"/>
                </a:solidFill>
                <a:latin typeface="Trebuchet MS"/>
                <a:cs typeface="Trebuchet MS"/>
              </a:rPr>
              <a:t> 2030</a:t>
            </a:r>
            <a:r>
              <a:rPr lang="en-US" sz="950" spc="-10" dirty="0">
                <a:solidFill>
                  <a:srgbClr val="FFFFFF"/>
                </a:solidFill>
                <a:latin typeface="Trebuchet MS"/>
                <a:cs typeface="Trebuchet MS"/>
              </a:rPr>
              <a:t>.</a:t>
            </a:r>
            <a:endParaRPr sz="950" dirty="0">
              <a:latin typeface="Trebuchet MS"/>
              <a:cs typeface="Trebuchet MS"/>
            </a:endParaRPr>
          </a:p>
          <a:p>
            <a:pPr marL="184785" marR="26670" indent="-172720" algn="just">
              <a:lnSpc>
                <a:spcPct val="100000"/>
              </a:lnSpc>
              <a:buFont typeface="Arial MT"/>
              <a:buChar char="•"/>
              <a:tabLst>
                <a:tab pos="184785" algn="l"/>
                <a:tab pos="185420" algn="l"/>
              </a:tabLst>
            </a:pPr>
            <a:r>
              <a:rPr sz="950" b="1" u="sng" spc="-5" dirty="0">
                <a:solidFill>
                  <a:srgbClr val="FFFFFF"/>
                </a:solidFill>
                <a:latin typeface="Trebuchet MS"/>
                <a:cs typeface="Trebuchet MS"/>
              </a:rPr>
              <a:t>Mobility</a:t>
            </a:r>
            <a:r>
              <a:rPr sz="950" b="1" u="sng" spc="5" dirty="0">
                <a:solidFill>
                  <a:srgbClr val="FFFFFF"/>
                </a:solidFill>
                <a:latin typeface="Trebuchet MS"/>
                <a:cs typeface="Trebuchet MS"/>
              </a:rPr>
              <a:t> </a:t>
            </a:r>
            <a:r>
              <a:rPr sz="950" b="1" u="sng" spc="-5" dirty="0">
                <a:solidFill>
                  <a:srgbClr val="FFFFFF"/>
                </a:solidFill>
                <a:latin typeface="Trebuchet MS"/>
                <a:cs typeface="Trebuchet MS"/>
              </a:rPr>
              <a:t>and</a:t>
            </a:r>
            <a:r>
              <a:rPr sz="950" b="1" u="sng" dirty="0">
                <a:solidFill>
                  <a:srgbClr val="FFFFFF"/>
                </a:solidFill>
                <a:latin typeface="Trebuchet MS"/>
                <a:cs typeface="Trebuchet MS"/>
              </a:rPr>
              <a:t> </a:t>
            </a:r>
            <a:r>
              <a:rPr sz="950" b="1" u="sng" spc="-5" dirty="0">
                <a:solidFill>
                  <a:srgbClr val="FFFFFF"/>
                </a:solidFill>
                <a:latin typeface="Trebuchet MS"/>
                <a:cs typeface="Trebuchet MS"/>
              </a:rPr>
              <a:t>Transport</a:t>
            </a:r>
            <a:r>
              <a:rPr sz="950" spc="-5" dirty="0">
                <a:solidFill>
                  <a:srgbClr val="FFFFFF"/>
                </a:solidFill>
                <a:latin typeface="Trebuchet MS"/>
                <a:cs typeface="Trebuchet MS"/>
              </a:rPr>
              <a:t>:</a:t>
            </a:r>
            <a:r>
              <a:rPr sz="950" spc="20" dirty="0">
                <a:solidFill>
                  <a:srgbClr val="FFFFFF"/>
                </a:solidFill>
                <a:latin typeface="Trebuchet MS"/>
                <a:cs typeface="Trebuchet MS"/>
              </a:rPr>
              <a:t> </a:t>
            </a:r>
            <a:r>
              <a:rPr sz="950" spc="-5" dirty="0">
                <a:solidFill>
                  <a:srgbClr val="FFFFFF"/>
                </a:solidFill>
                <a:latin typeface="Trebuchet MS"/>
                <a:cs typeface="Trebuchet MS"/>
              </a:rPr>
              <a:t>The </a:t>
            </a:r>
            <a:r>
              <a:rPr sz="950" spc="-10" dirty="0">
                <a:solidFill>
                  <a:srgbClr val="FFFFFF"/>
                </a:solidFill>
                <a:latin typeface="Trebuchet MS"/>
                <a:cs typeface="Trebuchet MS"/>
              </a:rPr>
              <a:t>GoI</a:t>
            </a:r>
            <a:r>
              <a:rPr sz="950" spc="10" dirty="0">
                <a:solidFill>
                  <a:srgbClr val="FFFFFF"/>
                </a:solidFill>
                <a:latin typeface="Trebuchet MS"/>
                <a:cs typeface="Trebuchet MS"/>
              </a:rPr>
              <a:t> </a:t>
            </a:r>
            <a:r>
              <a:rPr sz="950" dirty="0">
                <a:solidFill>
                  <a:srgbClr val="FFFFFF"/>
                </a:solidFill>
                <a:latin typeface="Trebuchet MS"/>
                <a:cs typeface="Trebuchet MS"/>
              </a:rPr>
              <a:t>aims </a:t>
            </a:r>
            <a:r>
              <a:rPr sz="950" spc="-5" dirty="0">
                <a:solidFill>
                  <a:srgbClr val="FFFFFF"/>
                </a:solidFill>
                <a:latin typeface="Trebuchet MS"/>
                <a:cs typeface="Trebuchet MS"/>
              </a:rPr>
              <a:t>to</a:t>
            </a:r>
            <a:r>
              <a:rPr sz="950" spc="5" dirty="0">
                <a:solidFill>
                  <a:srgbClr val="FFFFFF"/>
                </a:solidFill>
                <a:latin typeface="Trebuchet MS"/>
                <a:cs typeface="Trebuchet MS"/>
              </a:rPr>
              <a:t> </a:t>
            </a:r>
            <a:r>
              <a:rPr sz="950" spc="-5" dirty="0">
                <a:solidFill>
                  <a:srgbClr val="FFFFFF"/>
                </a:solidFill>
                <a:latin typeface="Trebuchet MS"/>
                <a:cs typeface="Trebuchet MS"/>
              </a:rPr>
              <a:t>achieve</a:t>
            </a:r>
            <a:r>
              <a:rPr sz="950" spc="-15" dirty="0">
                <a:solidFill>
                  <a:srgbClr val="FFFFFF"/>
                </a:solidFill>
                <a:latin typeface="Trebuchet MS"/>
                <a:cs typeface="Trebuchet MS"/>
              </a:rPr>
              <a:t> </a:t>
            </a:r>
            <a:r>
              <a:rPr sz="950" spc="-10" dirty="0">
                <a:solidFill>
                  <a:srgbClr val="FFFFFF"/>
                </a:solidFill>
                <a:latin typeface="Trebuchet MS"/>
                <a:cs typeface="Trebuchet MS"/>
              </a:rPr>
              <a:t>30% </a:t>
            </a:r>
            <a:r>
              <a:rPr sz="950" spc="-5" dirty="0">
                <a:solidFill>
                  <a:srgbClr val="FFFFFF"/>
                </a:solidFill>
                <a:latin typeface="Trebuchet MS"/>
                <a:cs typeface="Trebuchet MS"/>
              </a:rPr>
              <a:t> </a:t>
            </a:r>
            <a:r>
              <a:rPr sz="950" spc="-10" dirty="0">
                <a:solidFill>
                  <a:srgbClr val="FFFFFF"/>
                </a:solidFill>
                <a:latin typeface="Trebuchet MS"/>
                <a:cs typeface="Trebuchet MS"/>
              </a:rPr>
              <a:t>electric</a:t>
            </a:r>
            <a:r>
              <a:rPr sz="950" spc="10" dirty="0">
                <a:solidFill>
                  <a:srgbClr val="FFFFFF"/>
                </a:solidFill>
                <a:latin typeface="Trebuchet MS"/>
                <a:cs typeface="Trebuchet MS"/>
              </a:rPr>
              <a:t> </a:t>
            </a:r>
            <a:r>
              <a:rPr sz="950" spc="-5" dirty="0">
                <a:solidFill>
                  <a:srgbClr val="FFFFFF"/>
                </a:solidFill>
                <a:latin typeface="Trebuchet MS"/>
                <a:cs typeface="Trebuchet MS"/>
              </a:rPr>
              <a:t>mobility by</a:t>
            </a:r>
            <a:r>
              <a:rPr sz="950" spc="5" dirty="0">
                <a:solidFill>
                  <a:srgbClr val="FFFFFF"/>
                </a:solidFill>
                <a:latin typeface="Trebuchet MS"/>
                <a:cs typeface="Trebuchet MS"/>
              </a:rPr>
              <a:t> </a:t>
            </a:r>
            <a:r>
              <a:rPr sz="950" spc="-10" dirty="0">
                <a:solidFill>
                  <a:srgbClr val="FFFFFF"/>
                </a:solidFill>
                <a:latin typeface="Trebuchet MS"/>
                <a:cs typeface="Trebuchet MS"/>
              </a:rPr>
              <a:t>2030</a:t>
            </a:r>
            <a:r>
              <a:rPr sz="950" spc="15" dirty="0">
                <a:solidFill>
                  <a:srgbClr val="FFFFFF"/>
                </a:solidFill>
                <a:latin typeface="Trebuchet MS"/>
                <a:cs typeface="Trebuchet MS"/>
              </a:rPr>
              <a:t> </a:t>
            </a:r>
            <a:r>
              <a:rPr sz="950" spc="-5" dirty="0">
                <a:solidFill>
                  <a:srgbClr val="FFFFFF"/>
                </a:solidFill>
                <a:latin typeface="Trebuchet MS"/>
                <a:cs typeface="Trebuchet MS"/>
              </a:rPr>
              <a:t>and</a:t>
            </a:r>
            <a:r>
              <a:rPr sz="950" dirty="0">
                <a:solidFill>
                  <a:srgbClr val="FFFFFF"/>
                </a:solidFill>
                <a:latin typeface="Trebuchet MS"/>
                <a:cs typeface="Trebuchet MS"/>
              </a:rPr>
              <a:t> </a:t>
            </a:r>
            <a:r>
              <a:rPr sz="950" spc="-5" dirty="0">
                <a:solidFill>
                  <a:srgbClr val="FFFFFF"/>
                </a:solidFill>
                <a:latin typeface="Trebuchet MS"/>
                <a:cs typeface="Trebuchet MS"/>
              </a:rPr>
              <a:t>has</a:t>
            </a:r>
            <a:r>
              <a:rPr sz="950" spc="15" dirty="0">
                <a:solidFill>
                  <a:srgbClr val="FFFFFF"/>
                </a:solidFill>
                <a:latin typeface="Trebuchet MS"/>
                <a:cs typeface="Trebuchet MS"/>
              </a:rPr>
              <a:t> </a:t>
            </a:r>
            <a:r>
              <a:rPr sz="950" spc="-5" dirty="0">
                <a:solidFill>
                  <a:srgbClr val="FFFFFF"/>
                </a:solidFill>
                <a:latin typeface="Trebuchet MS"/>
                <a:cs typeface="Trebuchet MS"/>
              </a:rPr>
              <a:t>launched</a:t>
            </a:r>
            <a:r>
              <a:rPr sz="950" spc="25" dirty="0">
                <a:solidFill>
                  <a:srgbClr val="FFFFFF"/>
                </a:solidFill>
                <a:latin typeface="Trebuchet MS"/>
                <a:cs typeface="Trebuchet MS"/>
              </a:rPr>
              <a:t> </a:t>
            </a:r>
            <a:r>
              <a:rPr sz="950" spc="-5" dirty="0">
                <a:solidFill>
                  <a:srgbClr val="FFFFFF"/>
                </a:solidFill>
                <a:latin typeface="Trebuchet MS"/>
                <a:cs typeface="Trebuchet MS"/>
              </a:rPr>
              <a:t>initiatives such</a:t>
            </a:r>
            <a:r>
              <a:rPr lang="en-US" sz="950" spc="-5" dirty="0">
                <a:solidFill>
                  <a:srgbClr val="FFFFFF"/>
                </a:solidFill>
                <a:latin typeface="Trebuchet MS"/>
                <a:cs typeface="Trebuchet MS"/>
              </a:rPr>
              <a:t> </a:t>
            </a:r>
            <a:r>
              <a:rPr sz="950" dirty="0">
                <a:solidFill>
                  <a:srgbClr val="FFFFFF"/>
                </a:solidFill>
                <a:latin typeface="Trebuchet MS"/>
                <a:cs typeface="Trebuchet MS"/>
              </a:rPr>
              <a:t>as</a:t>
            </a:r>
            <a:r>
              <a:rPr sz="950" spc="-10" dirty="0">
                <a:solidFill>
                  <a:srgbClr val="FFFFFF"/>
                </a:solidFill>
                <a:latin typeface="Trebuchet MS"/>
                <a:cs typeface="Trebuchet MS"/>
              </a:rPr>
              <a:t> </a:t>
            </a:r>
            <a:r>
              <a:rPr sz="950" spc="-5" dirty="0">
                <a:solidFill>
                  <a:srgbClr val="FFFFFF"/>
                </a:solidFill>
                <a:latin typeface="Trebuchet MS"/>
                <a:cs typeface="Trebuchet MS"/>
              </a:rPr>
              <a:t>the</a:t>
            </a:r>
            <a:r>
              <a:rPr sz="950" spc="5" dirty="0">
                <a:solidFill>
                  <a:srgbClr val="FFFFFF"/>
                </a:solidFill>
                <a:latin typeface="Trebuchet MS"/>
                <a:cs typeface="Trebuchet MS"/>
              </a:rPr>
              <a:t> </a:t>
            </a:r>
            <a:r>
              <a:rPr sz="950" spc="-5" dirty="0">
                <a:solidFill>
                  <a:srgbClr val="FFFFFF"/>
                </a:solidFill>
                <a:latin typeface="Trebuchet MS"/>
                <a:cs typeface="Trebuchet MS"/>
              </a:rPr>
              <a:t>Faster</a:t>
            </a:r>
            <a:r>
              <a:rPr sz="950" dirty="0">
                <a:solidFill>
                  <a:srgbClr val="FFFFFF"/>
                </a:solidFill>
                <a:latin typeface="Trebuchet MS"/>
                <a:cs typeface="Trebuchet MS"/>
              </a:rPr>
              <a:t> </a:t>
            </a:r>
            <a:r>
              <a:rPr sz="950" spc="-5" dirty="0">
                <a:solidFill>
                  <a:srgbClr val="FFFFFF"/>
                </a:solidFill>
                <a:latin typeface="Trebuchet MS"/>
                <a:cs typeface="Trebuchet MS"/>
              </a:rPr>
              <a:t>Adoption</a:t>
            </a:r>
            <a:r>
              <a:rPr sz="950" spc="15" dirty="0">
                <a:solidFill>
                  <a:srgbClr val="FFFFFF"/>
                </a:solidFill>
                <a:latin typeface="Trebuchet MS"/>
                <a:cs typeface="Trebuchet MS"/>
              </a:rPr>
              <a:t> </a:t>
            </a:r>
            <a:r>
              <a:rPr sz="950" spc="-5" dirty="0">
                <a:solidFill>
                  <a:srgbClr val="FFFFFF"/>
                </a:solidFill>
                <a:latin typeface="Trebuchet MS"/>
                <a:cs typeface="Trebuchet MS"/>
              </a:rPr>
              <a:t>and Manufacturing</a:t>
            </a:r>
            <a:r>
              <a:rPr sz="950" spc="30" dirty="0">
                <a:solidFill>
                  <a:srgbClr val="FFFFFF"/>
                </a:solidFill>
                <a:latin typeface="Trebuchet MS"/>
                <a:cs typeface="Trebuchet MS"/>
              </a:rPr>
              <a:t> </a:t>
            </a:r>
            <a:r>
              <a:rPr sz="950" spc="-5" dirty="0">
                <a:solidFill>
                  <a:srgbClr val="FFFFFF"/>
                </a:solidFill>
                <a:latin typeface="Trebuchet MS"/>
                <a:cs typeface="Trebuchet MS"/>
              </a:rPr>
              <a:t>of</a:t>
            </a:r>
            <a:r>
              <a:rPr sz="950" spc="10" dirty="0">
                <a:solidFill>
                  <a:srgbClr val="FFFFFF"/>
                </a:solidFill>
                <a:latin typeface="Trebuchet MS"/>
                <a:cs typeface="Trebuchet MS"/>
              </a:rPr>
              <a:t> </a:t>
            </a:r>
            <a:r>
              <a:rPr sz="950" spc="-5" dirty="0">
                <a:solidFill>
                  <a:srgbClr val="FFFFFF"/>
                </a:solidFill>
                <a:latin typeface="Trebuchet MS"/>
                <a:cs typeface="Trebuchet MS"/>
              </a:rPr>
              <a:t>Hybrid and </a:t>
            </a:r>
            <a:r>
              <a:rPr sz="950" dirty="0">
                <a:solidFill>
                  <a:srgbClr val="FFFFFF"/>
                </a:solidFill>
                <a:latin typeface="Trebuchet MS"/>
                <a:cs typeface="Trebuchet MS"/>
              </a:rPr>
              <a:t> </a:t>
            </a:r>
            <a:r>
              <a:rPr sz="950" spc="-5" dirty="0">
                <a:solidFill>
                  <a:srgbClr val="FFFFFF"/>
                </a:solidFill>
                <a:latin typeface="Trebuchet MS"/>
                <a:cs typeface="Trebuchet MS"/>
              </a:rPr>
              <a:t>Electric</a:t>
            </a:r>
            <a:r>
              <a:rPr sz="950" spc="15" dirty="0">
                <a:solidFill>
                  <a:srgbClr val="FFFFFF"/>
                </a:solidFill>
                <a:latin typeface="Trebuchet MS"/>
                <a:cs typeface="Trebuchet MS"/>
              </a:rPr>
              <a:t> </a:t>
            </a:r>
            <a:r>
              <a:rPr sz="950" spc="-10" dirty="0">
                <a:solidFill>
                  <a:srgbClr val="FFFFFF"/>
                </a:solidFill>
                <a:latin typeface="Trebuchet MS"/>
                <a:cs typeface="Trebuchet MS"/>
              </a:rPr>
              <a:t>Vehicles</a:t>
            </a:r>
            <a:r>
              <a:rPr sz="950" spc="20" dirty="0">
                <a:solidFill>
                  <a:srgbClr val="FFFFFF"/>
                </a:solidFill>
                <a:latin typeface="Trebuchet MS"/>
                <a:cs typeface="Trebuchet MS"/>
              </a:rPr>
              <a:t> </a:t>
            </a:r>
            <a:r>
              <a:rPr sz="950" spc="-5" dirty="0">
                <a:solidFill>
                  <a:srgbClr val="FFFFFF"/>
                </a:solidFill>
                <a:latin typeface="Trebuchet MS"/>
                <a:cs typeface="Trebuchet MS"/>
              </a:rPr>
              <a:t>in India</a:t>
            </a:r>
            <a:r>
              <a:rPr sz="950" dirty="0">
                <a:solidFill>
                  <a:srgbClr val="FFFFFF"/>
                </a:solidFill>
                <a:latin typeface="Trebuchet MS"/>
                <a:cs typeface="Trebuchet MS"/>
              </a:rPr>
              <a:t> </a:t>
            </a:r>
            <a:r>
              <a:rPr sz="950" spc="-5" dirty="0">
                <a:solidFill>
                  <a:srgbClr val="FFFFFF"/>
                </a:solidFill>
                <a:latin typeface="Trebuchet MS"/>
                <a:cs typeface="Trebuchet MS"/>
              </a:rPr>
              <a:t>(FAME)</a:t>
            </a:r>
            <a:r>
              <a:rPr sz="950" spc="20" dirty="0">
                <a:solidFill>
                  <a:srgbClr val="FFFFFF"/>
                </a:solidFill>
                <a:latin typeface="Trebuchet MS"/>
                <a:cs typeface="Trebuchet MS"/>
              </a:rPr>
              <a:t> </a:t>
            </a:r>
            <a:r>
              <a:rPr sz="950" spc="-5" dirty="0">
                <a:solidFill>
                  <a:srgbClr val="FFFFFF"/>
                </a:solidFill>
                <a:latin typeface="Trebuchet MS"/>
                <a:cs typeface="Trebuchet MS"/>
              </a:rPr>
              <a:t>scheme</a:t>
            </a:r>
            <a:r>
              <a:rPr sz="950" spc="10" dirty="0">
                <a:solidFill>
                  <a:srgbClr val="FFFFFF"/>
                </a:solidFill>
                <a:latin typeface="Trebuchet MS"/>
                <a:cs typeface="Trebuchet MS"/>
              </a:rPr>
              <a:t> </a:t>
            </a:r>
            <a:r>
              <a:rPr sz="950" spc="-5" dirty="0">
                <a:solidFill>
                  <a:srgbClr val="FFFFFF"/>
                </a:solidFill>
                <a:latin typeface="Trebuchet MS"/>
                <a:cs typeface="Trebuchet MS"/>
              </a:rPr>
              <a:t>to</a:t>
            </a:r>
            <a:r>
              <a:rPr sz="950" spc="-15" dirty="0">
                <a:solidFill>
                  <a:srgbClr val="FFFFFF"/>
                </a:solidFill>
                <a:latin typeface="Trebuchet MS"/>
                <a:cs typeface="Trebuchet MS"/>
              </a:rPr>
              <a:t> </a:t>
            </a:r>
            <a:r>
              <a:rPr sz="950" spc="-5" dirty="0">
                <a:solidFill>
                  <a:srgbClr val="FFFFFF"/>
                </a:solidFill>
                <a:latin typeface="Trebuchet MS"/>
                <a:cs typeface="Trebuchet MS"/>
              </a:rPr>
              <a:t>promote</a:t>
            </a:r>
            <a:r>
              <a:rPr lang="en-US" sz="950" spc="-5" dirty="0">
                <a:solidFill>
                  <a:srgbClr val="FFFFFF"/>
                </a:solidFill>
                <a:latin typeface="Trebuchet MS"/>
                <a:cs typeface="Trebuchet MS"/>
              </a:rPr>
              <a:t> </a:t>
            </a:r>
            <a:r>
              <a:rPr sz="950" spc="-10" dirty="0">
                <a:solidFill>
                  <a:srgbClr val="FFFFFF"/>
                </a:solidFill>
                <a:latin typeface="Trebuchet MS"/>
                <a:cs typeface="Trebuchet MS"/>
              </a:rPr>
              <a:t>electric</a:t>
            </a:r>
            <a:r>
              <a:rPr sz="950" spc="5" dirty="0">
                <a:solidFill>
                  <a:srgbClr val="FFFFFF"/>
                </a:solidFill>
                <a:latin typeface="Trebuchet MS"/>
                <a:cs typeface="Trebuchet MS"/>
              </a:rPr>
              <a:t> </a:t>
            </a:r>
            <a:r>
              <a:rPr sz="950" spc="-5" dirty="0">
                <a:solidFill>
                  <a:srgbClr val="FFFFFF"/>
                </a:solidFill>
                <a:latin typeface="Trebuchet MS"/>
                <a:cs typeface="Trebuchet MS"/>
              </a:rPr>
              <a:t>mobility.</a:t>
            </a:r>
            <a:endParaRPr sz="950" dirty="0">
              <a:latin typeface="Trebuchet MS"/>
              <a:cs typeface="Trebuchet MS"/>
            </a:endParaRPr>
          </a:p>
        </p:txBody>
      </p:sp>
      <p:sp>
        <p:nvSpPr>
          <p:cNvPr id="4" name="object 4"/>
          <p:cNvSpPr/>
          <p:nvPr/>
        </p:nvSpPr>
        <p:spPr>
          <a:xfrm>
            <a:off x="336804" y="800874"/>
            <a:ext cx="5179060" cy="45085"/>
          </a:xfrm>
          <a:custGeom>
            <a:avLst/>
            <a:gdLst/>
            <a:ahLst/>
            <a:cxnLst/>
            <a:rect l="l" t="t" r="r" b="b"/>
            <a:pathLst>
              <a:path w="5179060" h="45084">
                <a:moveTo>
                  <a:pt x="5178806" y="0"/>
                </a:moveTo>
                <a:lnTo>
                  <a:pt x="0" y="0"/>
                </a:lnTo>
                <a:lnTo>
                  <a:pt x="0" y="44945"/>
                </a:lnTo>
                <a:lnTo>
                  <a:pt x="5178806" y="44945"/>
                </a:lnTo>
                <a:lnTo>
                  <a:pt x="5178806" y="0"/>
                </a:lnTo>
                <a:close/>
              </a:path>
            </a:pathLst>
          </a:custGeom>
          <a:solidFill>
            <a:srgbClr val="6EAFD9"/>
          </a:solidFill>
        </p:spPr>
        <p:txBody>
          <a:bodyPr wrap="square" lIns="0" tIns="0" rIns="0" bIns="0" rtlCol="0"/>
          <a:lstStyle/>
          <a:p>
            <a:endParaRPr/>
          </a:p>
        </p:txBody>
      </p:sp>
      <p:pic>
        <p:nvPicPr>
          <p:cNvPr id="5" name="object 5"/>
          <p:cNvPicPr/>
          <p:nvPr/>
        </p:nvPicPr>
        <p:blipFill>
          <a:blip r:embed="rId2" cstate="print"/>
          <a:stretch>
            <a:fillRect/>
          </a:stretch>
        </p:blipFill>
        <p:spPr>
          <a:xfrm>
            <a:off x="3681984" y="1004315"/>
            <a:ext cx="2026919" cy="21640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950" y="1107088"/>
            <a:ext cx="2507869" cy="1620957"/>
          </a:xfrm>
          <a:prstGeom prst="rect">
            <a:avLst/>
          </a:prstGeom>
        </p:spPr>
        <p:txBody>
          <a:bodyPr vert="horz" wrap="square" lIns="0" tIns="12700" rIns="0" bIns="0" rtlCol="0">
            <a:spAutoFit/>
          </a:bodyPr>
          <a:lstStyle/>
          <a:p>
            <a:pPr marL="12700" marR="5080" algn="just">
              <a:lnSpc>
                <a:spcPct val="100000"/>
              </a:lnSpc>
              <a:spcBef>
                <a:spcPts val="100"/>
              </a:spcBef>
            </a:pPr>
            <a:r>
              <a:rPr lang="en-US" sz="950" spc="-5" dirty="0">
                <a:solidFill>
                  <a:srgbClr val="FFFFFF"/>
                </a:solidFill>
                <a:latin typeface="Trebuchet MS"/>
                <a:cs typeface="Trebuchet MS"/>
              </a:rPr>
              <a:t>The</a:t>
            </a:r>
            <a:r>
              <a:rPr lang="en-US" sz="950" spc="-10" dirty="0">
                <a:solidFill>
                  <a:srgbClr val="FFFFFF"/>
                </a:solidFill>
                <a:latin typeface="Trebuchet MS"/>
                <a:cs typeface="Trebuchet MS"/>
              </a:rPr>
              <a:t> </a:t>
            </a:r>
            <a:r>
              <a:rPr lang="en-US" sz="950" spc="-5" dirty="0">
                <a:solidFill>
                  <a:srgbClr val="FFFFFF"/>
                </a:solidFill>
                <a:latin typeface="Trebuchet MS"/>
                <a:cs typeface="Trebuchet MS"/>
              </a:rPr>
              <a:t>Y20</a:t>
            </a:r>
            <a:r>
              <a:rPr lang="en-US" sz="950" dirty="0">
                <a:solidFill>
                  <a:srgbClr val="FFFFFF"/>
                </a:solidFill>
                <a:latin typeface="Trebuchet MS"/>
                <a:cs typeface="Trebuchet MS"/>
              </a:rPr>
              <a:t> </a:t>
            </a:r>
            <a:r>
              <a:rPr lang="en-US" sz="950" spc="-5" dirty="0">
                <a:solidFill>
                  <a:srgbClr val="FFFFFF"/>
                </a:solidFill>
                <a:latin typeface="Trebuchet MS"/>
                <a:cs typeface="Trebuchet MS"/>
              </a:rPr>
              <a:t>Summit</a:t>
            </a:r>
            <a:r>
              <a:rPr lang="en-US" sz="950" dirty="0">
                <a:solidFill>
                  <a:srgbClr val="FFFFFF"/>
                </a:solidFill>
                <a:latin typeface="Trebuchet MS"/>
                <a:cs typeface="Trebuchet MS"/>
              </a:rPr>
              <a:t> </a:t>
            </a:r>
            <a:r>
              <a:rPr lang="en-US" sz="950" spc="-5" dirty="0">
                <a:solidFill>
                  <a:srgbClr val="FFFFFF"/>
                </a:solidFill>
                <a:latin typeface="Trebuchet MS"/>
                <a:cs typeface="Trebuchet MS"/>
              </a:rPr>
              <a:t>will</a:t>
            </a:r>
            <a:r>
              <a:rPr lang="en-US" sz="950" spc="-10" dirty="0">
                <a:solidFill>
                  <a:srgbClr val="FFFFFF"/>
                </a:solidFill>
                <a:latin typeface="Trebuchet MS"/>
                <a:cs typeface="Trebuchet MS"/>
              </a:rPr>
              <a:t> </a:t>
            </a:r>
            <a:r>
              <a:rPr lang="en-US" sz="950" spc="-5" dirty="0">
                <a:solidFill>
                  <a:srgbClr val="FFFFFF"/>
                </a:solidFill>
                <a:latin typeface="Trebuchet MS"/>
                <a:cs typeface="Trebuchet MS"/>
              </a:rPr>
              <a:t>focus</a:t>
            </a:r>
            <a:r>
              <a:rPr lang="en-US" sz="950" spc="35" dirty="0">
                <a:solidFill>
                  <a:srgbClr val="FFFFFF"/>
                </a:solidFill>
                <a:latin typeface="Trebuchet MS"/>
                <a:cs typeface="Trebuchet MS"/>
              </a:rPr>
              <a:t> </a:t>
            </a:r>
            <a:r>
              <a:rPr lang="en-US" sz="950" spc="-5" dirty="0">
                <a:solidFill>
                  <a:srgbClr val="FFFFFF"/>
                </a:solidFill>
                <a:latin typeface="Trebuchet MS"/>
                <a:cs typeface="Trebuchet MS"/>
              </a:rPr>
              <a:t>on</a:t>
            </a:r>
            <a:r>
              <a:rPr lang="en-US" sz="950" spc="5" dirty="0">
                <a:solidFill>
                  <a:srgbClr val="FFFFFF"/>
                </a:solidFill>
                <a:latin typeface="Trebuchet MS"/>
                <a:cs typeface="Trebuchet MS"/>
              </a:rPr>
              <a:t> </a:t>
            </a:r>
            <a:r>
              <a:rPr lang="en-US" sz="950" spc="-5" dirty="0">
                <a:solidFill>
                  <a:srgbClr val="FFFFFF"/>
                </a:solidFill>
                <a:latin typeface="Trebuchet MS"/>
                <a:cs typeface="Trebuchet MS"/>
              </a:rPr>
              <a:t>the </a:t>
            </a:r>
            <a:r>
              <a:rPr lang="en-US" sz="950" spc="-10" dirty="0">
                <a:solidFill>
                  <a:srgbClr val="FFFFFF"/>
                </a:solidFill>
                <a:latin typeface="Trebuchet MS"/>
                <a:cs typeface="Trebuchet MS"/>
              </a:rPr>
              <a:t>concept</a:t>
            </a:r>
            <a:r>
              <a:rPr lang="en-US" sz="950" spc="15" dirty="0">
                <a:solidFill>
                  <a:srgbClr val="FFFFFF"/>
                </a:solidFill>
                <a:latin typeface="Trebuchet MS"/>
                <a:cs typeface="Trebuchet MS"/>
              </a:rPr>
              <a:t> </a:t>
            </a:r>
            <a:r>
              <a:rPr lang="en-US" sz="950" spc="-5" dirty="0">
                <a:solidFill>
                  <a:srgbClr val="FFFFFF"/>
                </a:solidFill>
                <a:latin typeface="Trebuchet MS"/>
                <a:cs typeface="Trebuchet MS"/>
              </a:rPr>
              <a:t>of</a:t>
            </a:r>
            <a:r>
              <a:rPr lang="en-US" sz="950" spc="10" dirty="0">
                <a:solidFill>
                  <a:srgbClr val="FFFFFF"/>
                </a:solidFill>
                <a:latin typeface="Trebuchet MS"/>
                <a:cs typeface="Trebuchet MS"/>
              </a:rPr>
              <a:t> </a:t>
            </a:r>
            <a:r>
              <a:rPr lang="en-US" sz="950" spc="-5" dirty="0">
                <a:solidFill>
                  <a:srgbClr val="FFFFFF"/>
                </a:solidFill>
                <a:latin typeface="Trebuchet MS"/>
                <a:cs typeface="Trebuchet MS"/>
              </a:rPr>
              <a:t>promoting</a:t>
            </a:r>
            <a:r>
              <a:rPr lang="en-US" sz="950" spc="30" dirty="0">
                <a:solidFill>
                  <a:srgbClr val="FFFFFF"/>
                </a:solidFill>
                <a:latin typeface="Trebuchet MS"/>
                <a:cs typeface="Trebuchet MS"/>
              </a:rPr>
              <a:t> </a:t>
            </a:r>
            <a:r>
              <a:rPr lang="en-US" sz="950" spc="-5" dirty="0">
                <a:solidFill>
                  <a:srgbClr val="FFFFFF"/>
                </a:solidFill>
                <a:latin typeface="Trebuchet MS"/>
                <a:cs typeface="Trebuchet MS"/>
              </a:rPr>
              <a:t>sustainable development </a:t>
            </a:r>
            <a:r>
              <a:rPr lang="en-US" sz="950" spc="-10" dirty="0">
                <a:solidFill>
                  <a:srgbClr val="FFFFFF"/>
                </a:solidFill>
                <a:latin typeface="Trebuchet MS"/>
                <a:cs typeface="Trebuchet MS"/>
              </a:rPr>
              <a:t>through</a:t>
            </a:r>
            <a:r>
              <a:rPr lang="en-US" sz="950" spc="35" dirty="0">
                <a:solidFill>
                  <a:srgbClr val="FFFFFF"/>
                </a:solidFill>
                <a:latin typeface="Trebuchet MS"/>
                <a:cs typeface="Trebuchet MS"/>
              </a:rPr>
              <a:t> </a:t>
            </a:r>
            <a:r>
              <a:rPr lang="en-US" sz="950" spc="-5" dirty="0">
                <a:solidFill>
                  <a:srgbClr val="FFFFFF"/>
                </a:solidFill>
                <a:latin typeface="Trebuchet MS"/>
                <a:cs typeface="Trebuchet MS"/>
              </a:rPr>
              <a:t>innovative</a:t>
            </a:r>
            <a:r>
              <a:rPr lang="en-US" sz="950" spc="10" dirty="0">
                <a:solidFill>
                  <a:srgbClr val="FFFFFF"/>
                </a:solidFill>
                <a:latin typeface="Trebuchet MS"/>
                <a:cs typeface="Trebuchet MS"/>
              </a:rPr>
              <a:t> </a:t>
            </a:r>
            <a:r>
              <a:rPr lang="en-US" sz="950" spc="-5" dirty="0">
                <a:solidFill>
                  <a:srgbClr val="FFFFFF"/>
                </a:solidFill>
                <a:latin typeface="Trebuchet MS"/>
                <a:cs typeface="Trebuchet MS"/>
              </a:rPr>
              <a:t>and collaborative</a:t>
            </a:r>
            <a:r>
              <a:rPr lang="en-US" sz="950" dirty="0">
                <a:solidFill>
                  <a:srgbClr val="FFFFFF"/>
                </a:solidFill>
                <a:latin typeface="Trebuchet MS"/>
                <a:cs typeface="Trebuchet MS"/>
              </a:rPr>
              <a:t> </a:t>
            </a:r>
            <a:r>
              <a:rPr lang="en-US" sz="950" spc="-5" dirty="0">
                <a:solidFill>
                  <a:srgbClr val="FFFFFF"/>
                </a:solidFill>
                <a:latin typeface="Trebuchet MS"/>
                <a:cs typeface="Trebuchet MS"/>
              </a:rPr>
              <a:t>ways. T</a:t>
            </a:r>
            <a:r>
              <a:rPr lang="en-US" sz="950" spc="20" dirty="0">
                <a:solidFill>
                  <a:srgbClr val="FFFFFF"/>
                </a:solidFill>
                <a:latin typeface="Trebuchet MS"/>
                <a:cs typeface="Trebuchet MS"/>
              </a:rPr>
              <a:t>he </a:t>
            </a:r>
            <a:r>
              <a:rPr lang="en-US" sz="950" spc="-5" dirty="0">
                <a:solidFill>
                  <a:srgbClr val="FFFFFF"/>
                </a:solidFill>
                <a:latin typeface="Trebuchet MS"/>
                <a:cs typeface="Trebuchet MS"/>
              </a:rPr>
              <a:t>focus</a:t>
            </a:r>
            <a:r>
              <a:rPr lang="en-US" sz="950" spc="20" dirty="0">
                <a:solidFill>
                  <a:srgbClr val="FFFFFF"/>
                </a:solidFill>
                <a:latin typeface="Trebuchet MS"/>
                <a:cs typeface="Trebuchet MS"/>
              </a:rPr>
              <a:t> </a:t>
            </a:r>
            <a:r>
              <a:rPr lang="en-US" sz="950" spc="-5" dirty="0">
                <a:solidFill>
                  <a:srgbClr val="FFFFFF"/>
                </a:solidFill>
                <a:latin typeface="Trebuchet MS"/>
                <a:cs typeface="Trebuchet MS"/>
              </a:rPr>
              <a:t>will be mainly kept on getting the consensus of</a:t>
            </a:r>
            <a:r>
              <a:rPr lang="en-US" sz="950" spc="5" dirty="0">
                <a:solidFill>
                  <a:srgbClr val="FFFFFF"/>
                </a:solidFill>
                <a:latin typeface="Trebuchet MS"/>
                <a:cs typeface="Trebuchet MS"/>
              </a:rPr>
              <a:t> </a:t>
            </a:r>
            <a:r>
              <a:rPr lang="en-US" sz="950" spc="-10" dirty="0">
                <a:solidFill>
                  <a:srgbClr val="FFFFFF"/>
                </a:solidFill>
                <a:latin typeface="Trebuchet MS"/>
                <a:cs typeface="Trebuchet MS"/>
              </a:rPr>
              <a:t>young</a:t>
            </a:r>
            <a:r>
              <a:rPr lang="en-US" sz="950" spc="15" dirty="0">
                <a:solidFill>
                  <a:srgbClr val="FFFFFF"/>
                </a:solidFill>
                <a:latin typeface="Trebuchet MS"/>
                <a:cs typeface="Trebuchet MS"/>
              </a:rPr>
              <a:t> </a:t>
            </a:r>
            <a:r>
              <a:rPr lang="en-US" sz="950" spc="-5" dirty="0">
                <a:solidFill>
                  <a:srgbClr val="FFFFFF"/>
                </a:solidFill>
                <a:latin typeface="Trebuchet MS"/>
                <a:cs typeface="Trebuchet MS"/>
              </a:rPr>
              <a:t>leaders</a:t>
            </a:r>
            <a:r>
              <a:rPr lang="en-US" sz="950" spc="-10" dirty="0">
                <a:solidFill>
                  <a:srgbClr val="FFFFFF"/>
                </a:solidFill>
                <a:latin typeface="Trebuchet MS"/>
                <a:cs typeface="Trebuchet MS"/>
              </a:rPr>
              <a:t>, promoting public awareness, and educating the youth of the G20 member nations on critical climate change and disaster risk reduction issues</a:t>
            </a:r>
            <a:r>
              <a:rPr lang="en-US" sz="950" spc="-5" dirty="0">
                <a:solidFill>
                  <a:srgbClr val="FFFFFF"/>
                </a:solidFill>
                <a:latin typeface="Trebuchet MS"/>
                <a:cs typeface="Trebuchet MS"/>
              </a:rPr>
              <a:t>. Resolutions on transitioning to sustainable living; mitigating climate change; shift to and incremental use of green energy may be anticipated.</a:t>
            </a:r>
            <a:endParaRPr lang="en-US" sz="950" dirty="0">
              <a:latin typeface="Trebuchet MS"/>
              <a:cs typeface="Trebuchet MS"/>
            </a:endParaRPr>
          </a:p>
        </p:txBody>
      </p:sp>
      <p:sp>
        <p:nvSpPr>
          <p:cNvPr id="3" name="object 3"/>
          <p:cNvSpPr txBox="1">
            <a:spLocks noGrp="1"/>
          </p:cNvSpPr>
          <p:nvPr>
            <p:ph type="title"/>
          </p:nvPr>
        </p:nvSpPr>
        <p:spPr>
          <a:xfrm>
            <a:off x="1042923" y="187227"/>
            <a:ext cx="3635375" cy="536685"/>
          </a:xfrm>
          <a:prstGeom prst="rect">
            <a:avLst/>
          </a:prstGeom>
        </p:spPr>
        <p:txBody>
          <a:bodyPr vert="horz" wrap="square" lIns="0" tIns="13335" rIns="0" bIns="0" rtlCol="0">
            <a:spAutoFit/>
          </a:bodyPr>
          <a:lstStyle/>
          <a:p>
            <a:pPr marL="12700" algn="ctr">
              <a:lnSpc>
                <a:spcPct val="100000"/>
              </a:lnSpc>
              <a:spcBef>
                <a:spcPts val="105"/>
              </a:spcBef>
            </a:pPr>
            <a:r>
              <a:rPr spc="-5" dirty="0"/>
              <a:t>Expected</a:t>
            </a:r>
            <a:r>
              <a:rPr spc="-15" dirty="0"/>
              <a:t> </a:t>
            </a:r>
            <a:r>
              <a:rPr lang="en-US" spc="-5" dirty="0"/>
              <a:t>O</a:t>
            </a:r>
            <a:r>
              <a:rPr spc="-5" dirty="0"/>
              <a:t>utcome</a:t>
            </a:r>
            <a:r>
              <a:rPr spc="-10" dirty="0"/>
              <a:t> </a:t>
            </a:r>
            <a:r>
              <a:rPr dirty="0"/>
              <a:t>of</a:t>
            </a:r>
            <a:r>
              <a:rPr spc="-15" dirty="0"/>
              <a:t> </a:t>
            </a:r>
            <a:r>
              <a:rPr spc="-5" dirty="0"/>
              <a:t>the</a:t>
            </a:r>
            <a:r>
              <a:rPr spc="-10" dirty="0"/>
              <a:t> </a:t>
            </a:r>
            <a:r>
              <a:rPr spc="-5" dirty="0"/>
              <a:t>Y20 </a:t>
            </a:r>
            <a:r>
              <a:rPr dirty="0"/>
              <a:t>Summit</a:t>
            </a:r>
          </a:p>
        </p:txBody>
      </p:sp>
      <p:sp>
        <p:nvSpPr>
          <p:cNvPr id="4" name="object 4"/>
          <p:cNvSpPr/>
          <p:nvPr/>
        </p:nvSpPr>
        <p:spPr>
          <a:xfrm>
            <a:off x="984503" y="723912"/>
            <a:ext cx="3693795" cy="45085"/>
          </a:xfrm>
          <a:custGeom>
            <a:avLst/>
            <a:gdLst/>
            <a:ahLst/>
            <a:cxnLst/>
            <a:rect l="l" t="t" r="r" b="b"/>
            <a:pathLst>
              <a:path w="3693795" h="45084">
                <a:moveTo>
                  <a:pt x="3693795" y="0"/>
                </a:moveTo>
                <a:lnTo>
                  <a:pt x="0" y="0"/>
                </a:lnTo>
                <a:lnTo>
                  <a:pt x="0" y="44945"/>
                </a:lnTo>
                <a:lnTo>
                  <a:pt x="3693795" y="44945"/>
                </a:lnTo>
                <a:lnTo>
                  <a:pt x="3693795" y="0"/>
                </a:lnTo>
                <a:close/>
              </a:path>
            </a:pathLst>
          </a:custGeom>
          <a:solidFill>
            <a:srgbClr val="6EAFD9"/>
          </a:solidFill>
        </p:spPr>
        <p:txBody>
          <a:bodyPr wrap="square" lIns="0" tIns="0" rIns="0" bIns="0" rtlCol="0"/>
          <a:lstStyle/>
          <a:p>
            <a:endParaRPr/>
          </a:p>
        </p:txBody>
      </p:sp>
      <p:pic>
        <p:nvPicPr>
          <p:cNvPr id="5" name="object 5"/>
          <p:cNvPicPr/>
          <p:nvPr/>
        </p:nvPicPr>
        <p:blipFill>
          <a:blip r:embed="rId2" cstate="print"/>
          <a:stretch>
            <a:fillRect/>
          </a:stretch>
        </p:blipFill>
        <p:spPr>
          <a:xfrm>
            <a:off x="2750820" y="1075943"/>
            <a:ext cx="2759963" cy="18379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951" y="832484"/>
            <a:ext cx="2924124" cy="1779333"/>
          </a:xfrm>
          <a:prstGeom prst="rect">
            <a:avLst/>
          </a:prstGeom>
        </p:spPr>
        <p:txBody>
          <a:bodyPr vert="horz" wrap="square" lIns="0" tIns="12065" rIns="0" bIns="0" rtlCol="0">
            <a:spAutoFit/>
          </a:bodyPr>
          <a:lstStyle/>
          <a:p>
            <a:pPr marL="184785" marR="5080" indent="-172720" algn="just">
              <a:lnSpc>
                <a:spcPct val="100000"/>
              </a:lnSpc>
              <a:spcBef>
                <a:spcPts val="95"/>
              </a:spcBef>
              <a:buClr>
                <a:srgbClr val="FFFFFF"/>
              </a:buClr>
              <a:buFont typeface="Arial MT"/>
              <a:buChar char="•"/>
              <a:tabLst>
                <a:tab pos="184785" algn="l"/>
                <a:tab pos="185420" algn="l"/>
              </a:tabLst>
            </a:pPr>
            <a:r>
              <a:rPr sz="950" spc="-5" dirty="0">
                <a:solidFill>
                  <a:srgbClr val="FFFFFF"/>
                </a:solidFill>
                <a:latin typeface="Trebuchet MS"/>
                <a:cs typeface="Trebuchet MS"/>
              </a:rPr>
              <a:t>The</a:t>
            </a:r>
            <a:r>
              <a:rPr sz="950" spc="-10" dirty="0">
                <a:solidFill>
                  <a:srgbClr val="FFFFFF"/>
                </a:solidFill>
                <a:latin typeface="Trebuchet MS"/>
                <a:cs typeface="Trebuchet MS"/>
              </a:rPr>
              <a:t> G20</a:t>
            </a:r>
            <a:r>
              <a:rPr sz="950" spc="20" dirty="0">
                <a:solidFill>
                  <a:srgbClr val="FFFFFF"/>
                </a:solidFill>
                <a:latin typeface="Trebuchet MS"/>
                <a:cs typeface="Trebuchet MS"/>
              </a:rPr>
              <a:t> </a:t>
            </a:r>
            <a:r>
              <a:rPr sz="950" spc="-5" dirty="0">
                <a:solidFill>
                  <a:srgbClr val="FFFFFF"/>
                </a:solidFill>
                <a:latin typeface="Trebuchet MS"/>
                <a:cs typeface="Trebuchet MS"/>
              </a:rPr>
              <a:t>countries</a:t>
            </a:r>
            <a:r>
              <a:rPr sz="950" spc="35" dirty="0">
                <a:solidFill>
                  <a:srgbClr val="FFFFFF"/>
                </a:solidFill>
                <a:latin typeface="Trebuchet MS"/>
                <a:cs typeface="Trebuchet MS"/>
              </a:rPr>
              <a:t> </a:t>
            </a:r>
            <a:r>
              <a:rPr sz="950" dirty="0">
                <a:solidFill>
                  <a:srgbClr val="FFFFFF"/>
                </a:solidFill>
                <a:latin typeface="Trebuchet MS"/>
                <a:cs typeface="Trebuchet MS"/>
              </a:rPr>
              <a:t>may</a:t>
            </a:r>
            <a:r>
              <a:rPr sz="950" spc="-15" dirty="0">
                <a:solidFill>
                  <a:srgbClr val="FFFFFF"/>
                </a:solidFill>
                <a:latin typeface="Trebuchet MS"/>
                <a:cs typeface="Trebuchet MS"/>
              </a:rPr>
              <a:t> </a:t>
            </a:r>
            <a:r>
              <a:rPr lang="en-US" sz="950" spc="-5" dirty="0">
                <a:solidFill>
                  <a:srgbClr val="FFFFFF"/>
                </a:solidFill>
                <a:latin typeface="Trebuchet MS"/>
                <a:cs typeface="Trebuchet MS"/>
              </a:rPr>
              <a:t>bring together</a:t>
            </a:r>
            <a:r>
              <a:rPr sz="950" spc="-10" dirty="0">
                <a:solidFill>
                  <a:srgbClr val="FFFFFF"/>
                </a:solidFill>
                <a:latin typeface="Trebuchet MS"/>
                <a:cs typeface="Trebuchet MS"/>
              </a:rPr>
              <a:t> </a:t>
            </a:r>
            <a:r>
              <a:rPr sz="950" spc="-5" dirty="0">
                <a:solidFill>
                  <a:srgbClr val="FFFFFF"/>
                </a:solidFill>
                <a:latin typeface="Trebuchet MS"/>
                <a:cs typeface="Trebuchet MS"/>
              </a:rPr>
              <a:t>a</a:t>
            </a:r>
            <a:r>
              <a:rPr sz="950" spc="5" dirty="0">
                <a:solidFill>
                  <a:srgbClr val="FFFFFF"/>
                </a:solidFill>
                <a:latin typeface="Trebuchet MS"/>
                <a:cs typeface="Trebuchet MS"/>
              </a:rPr>
              <a:t> </a:t>
            </a:r>
            <a:r>
              <a:rPr sz="950" spc="-10" dirty="0">
                <a:solidFill>
                  <a:srgbClr val="FFFFFF"/>
                </a:solidFill>
                <a:latin typeface="Trebuchet MS"/>
                <a:cs typeface="Trebuchet MS"/>
              </a:rPr>
              <a:t>policy </a:t>
            </a:r>
            <a:r>
              <a:rPr sz="950" spc="-5" dirty="0">
                <a:solidFill>
                  <a:srgbClr val="FFFFFF"/>
                </a:solidFill>
                <a:latin typeface="Trebuchet MS"/>
                <a:cs typeface="Trebuchet MS"/>
              </a:rPr>
              <a:t>to invest </a:t>
            </a:r>
            <a:r>
              <a:rPr sz="950" dirty="0">
                <a:solidFill>
                  <a:srgbClr val="FFFFFF"/>
                </a:solidFill>
                <a:latin typeface="Trebuchet MS"/>
                <a:cs typeface="Trebuchet MS"/>
              </a:rPr>
              <a:t>in </a:t>
            </a:r>
            <a:r>
              <a:rPr sz="950" spc="-5" dirty="0">
                <a:solidFill>
                  <a:srgbClr val="FFFFFF"/>
                </a:solidFill>
                <a:latin typeface="Trebuchet MS"/>
                <a:cs typeface="Trebuchet MS"/>
              </a:rPr>
              <a:t>sustainable infrastructure</a:t>
            </a:r>
            <a:r>
              <a:rPr lang="en-US" sz="950" spc="-5" dirty="0">
                <a:solidFill>
                  <a:srgbClr val="FFFFFF"/>
                </a:solidFill>
                <a:latin typeface="Trebuchet MS"/>
                <a:cs typeface="Trebuchet MS"/>
              </a:rPr>
              <a:t> </a:t>
            </a:r>
            <a:r>
              <a:rPr sz="950" spc="-5" dirty="0">
                <a:solidFill>
                  <a:srgbClr val="FFFFFF"/>
                </a:solidFill>
                <a:latin typeface="Trebuchet MS"/>
                <a:cs typeface="Trebuchet MS"/>
              </a:rPr>
              <a:t>which</a:t>
            </a:r>
            <a:r>
              <a:rPr sz="950" spc="15" dirty="0">
                <a:solidFill>
                  <a:srgbClr val="FFFFFF"/>
                </a:solidFill>
                <a:latin typeface="Trebuchet MS"/>
                <a:cs typeface="Trebuchet MS"/>
              </a:rPr>
              <a:t> </a:t>
            </a:r>
            <a:r>
              <a:rPr sz="950" spc="-10" dirty="0">
                <a:solidFill>
                  <a:srgbClr val="FFFFFF"/>
                </a:solidFill>
                <a:latin typeface="Trebuchet MS"/>
                <a:cs typeface="Trebuchet MS"/>
              </a:rPr>
              <a:t>would</a:t>
            </a:r>
            <a:r>
              <a:rPr sz="950" spc="20" dirty="0">
                <a:solidFill>
                  <a:srgbClr val="FFFFFF"/>
                </a:solidFill>
                <a:latin typeface="Trebuchet MS"/>
                <a:cs typeface="Trebuchet MS"/>
              </a:rPr>
              <a:t> </a:t>
            </a:r>
            <a:r>
              <a:rPr sz="950" spc="-10" dirty="0">
                <a:solidFill>
                  <a:srgbClr val="FFFFFF"/>
                </a:solidFill>
                <a:latin typeface="Trebuchet MS"/>
                <a:cs typeface="Trebuchet MS"/>
              </a:rPr>
              <a:t>help</a:t>
            </a:r>
            <a:r>
              <a:rPr sz="950" spc="-5" dirty="0">
                <a:solidFill>
                  <a:srgbClr val="FFFFFF"/>
                </a:solidFill>
                <a:latin typeface="Trebuchet MS"/>
                <a:cs typeface="Trebuchet MS"/>
              </a:rPr>
              <a:t> </a:t>
            </a:r>
            <a:r>
              <a:rPr sz="950" dirty="0">
                <a:solidFill>
                  <a:srgbClr val="FFFFFF"/>
                </a:solidFill>
                <a:latin typeface="Trebuchet MS"/>
                <a:cs typeface="Trebuchet MS"/>
              </a:rPr>
              <a:t>in</a:t>
            </a:r>
            <a:r>
              <a:rPr sz="950" spc="-5" dirty="0">
                <a:solidFill>
                  <a:srgbClr val="FFFFFF"/>
                </a:solidFill>
                <a:latin typeface="Trebuchet MS"/>
                <a:cs typeface="Trebuchet MS"/>
              </a:rPr>
              <a:t> </a:t>
            </a:r>
            <a:r>
              <a:rPr lang="en-US" sz="950" spc="-5" dirty="0">
                <a:solidFill>
                  <a:srgbClr val="FFFFFF"/>
                </a:solidFill>
                <a:latin typeface="Trebuchet MS"/>
                <a:cs typeface="Trebuchet MS"/>
              </a:rPr>
              <a:t>the </a:t>
            </a:r>
            <a:r>
              <a:rPr sz="950" spc="-5" dirty="0">
                <a:solidFill>
                  <a:srgbClr val="FFFFFF"/>
                </a:solidFill>
                <a:latin typeface="Trebuchet MS"/>
                <a:cs typeface="Trebuchet MS"/>
              </a:rPr>
              <a:t>reduction</a:t>
            </a:r>
            <a:r>
              <a:rPr sz="950" spc="30" dirty="0">
                <a:solidFill>
                  <a:srgbClr val="FFFFFF"/>
                </a:solidFill>
                <a:latin typeface="Trebuchet MS"/>
                <a:cs typeface="Trebuchet MS"/>
              </a:rPr>
              <a:t> </a:t>
            </a:r>
            <a:r>
              <a:rPr sz="950" spc="-5" dirty="0">
                <a:solidFill>
                  <a:srgbClr val="FFFFFF"/>
                </a:solidFill>
                <a:latin typeface="Trebuchet MS"/>
                <a:cs typeface="Trebuchet MS"/>
              </a:rPr>
              <a:t>of</a:t>
            </a:r>
            <a:r>
              <a:rPr sz="950" spc="10" dirty="0">
                <a:solidFill>
                  <a:srgbClr val="FFFFFF"/>
                </a:solidFill>
                <a:latin typeface="Trebuchet MS"/>
                <a:cs typeface="Trebuchet MS"/>
              </a:rPr>
              <a:t> </a:t>
            </a:r>
            <a:r>
              <a:rPr lang="en-US" sz="950" spc="10" dirty="0">
                <a:solidFill>
                  <a:srgbClr val="FFFFFF"/>
                </a:solidFill>
                <a:latin typeface="Trebuchet MS"/>
                <a:cs typeface="Trebuchet MS"/>
              </a:rPr>
              <a:t>gross </a:t>
            </a:r>
            <a:r>
              <a:rPr sz="950" spc="-5" dirty="0">
                <a:solidFill>
                  <a:srgbClr val="FFFFFF"/>
                </a:solidFill>
                <a:latin typeface="Trebuchet MS"/>
                <a:cs typeface="Trebuchet MS"/>
              </a:rPr>
              <a:t>waste</a:t>
            </a:r>
            <a:r>
              <a:rPr lang="en-US" sz="950" spc="-5" dirty="0">
                <a:solidFill>
                  <a:srgbClr val="FFFFFF"/>
                </a:solidFill>
                <a:latin typeface="Trebuchet MS"/>
                <a:cs typeface="Trebuchet MS"/>
              </a:rPr>
              <a:t> </a:t>
            </a:r>
            <a:r>
              <a:rPr sz="950" spc="-5" dirty="0">
                <a:solidFill>
                  <a:srgbClr val="FFFFFF"/>
                </a:solidFill>
                <a:latin typeface="Trebuchet MS"/>
                <a:cs typeface="Trebuchet MS"/>
              </a:rPr>
              <a:t>generated</a:t>
            </a:r>
            <a:r>
              <a:rPr lang="en-US" sz="950" spc="-5" dirty="0">
                <a:solidFill>
                  <a:srgbClr val="FFFFFF"/>
                </a:solidFill>
                <a:latin typeface="Trebuchet MS"/>
                <a:cs typeface="Trebuchet MS"/>
              </a:rPr>
              <a:t>.</a:t>
            </a:r>
          </a:p>
          <a:p>
            <a:pPr marL="184785" marR="5080" indent="-172720" algn="just">
              <a:lnSpc>
                <a:spcPct val="100000"/>
              </a:lnSpc>
              <a:spcBef>
                <a:spcPts val="95"/>
              </a:spcBef>
              <a:buClr>
                <a:srgbClr val="FFFFFF"/>
              </a:buClr>
              <a:buFont typeface="Arial MT"/>
              <a:buChar char="•"/>
              <a:tabLst>
                <a:tab pos="184785" algn="l"/>
                <a:tab pos="185420" algn="l"/>
              </a:tabLst>
            </a:pPr>
            <a:r>
              <a:rPr lang="en-US" sz="950" spc="-5" dirty="0">
                <a:solidFill>
                  <a:srgbClr val="FFFFFF"/>
                </a:solidFill>
                <a:latin typeface="Trebuchet MS"/>
              </a:rPr>
              <a:t>Global promulgation of Mission </a:t>
            </a:r>
            <a:r>
              <a:rPr lang="en-US" sz="950" spc="-5" dirty="0" err="1">
                <a:solidFill>
                  <a:srgbClr val="FFFFFF"/>
                </a:solidFill>
                <a:latin typeface="Trebuchet MS"/>
              </a:rPr>
              <a:t>LiFE</a:t>
            </a:r>
            <a:r>
              <a:rPr lang="en-US" sz="950" spc="-5" dirty="0">
                <a:solidFill>
                  <a:srgbClr val="FFFFFF"/>
                </a:solidFill>
                <a:latin typeface="Trebuchet MS"/>
              </a:rPr>
              <a:t>: India's call to Sustainable living.</a:t>
            </a:r>
            <a:endParaRPr sz="950" dirty="0">
              <a:latin typeface="Trebuchet MS"/>
              <a:cs typeface="Trebuchet MS"/>
            </a:endParaRPr>
          </a:p>
          <a:p>
            <a:pPr marL="184785" marR="59055" indent="-172720" algn="just">
              <a:lnSpc>
                <a:spcPct val="100000"/>
              </a:lnSpc>
              <a:buFont typeface="Arial MT"/>
              <a:buChar char="•"/>
              <a:tabLst>
                <a:tab pos="184785" algn="l"/>
                <a:tab pos="185420" algn="l"/>
              </a:tabLst>
            </a:pPr>
            <a:r>
              <a:rPr lang="en-US" sz="950" spc="-5" dirty="0">
                <a:solidFill>
                  <a:srgbClr val="FFFFFF"/>
                </a:solidFill>
                <a:latin typeface="Trebuchet MS"/>
                <a:cs typeface="Trebuchet MS"/>
              </a:rPr>
              <a:t>C</a:t>
            </a:r>
            <a:r>
              <a:rPr sz="950" spc="-5" dirty="0">
                <a:solidFill>
                  <a:srgbClr val="FFFFFF"/>
                </a:solidFill>
                <a:latin typeface="Trebuchet MS"/>
                <a:cs typeface="Trebuchet MS"/>
              </a:rPr>
              <a:t>ooperate</a:t>
            </a:r>
            <a:r>
              <a:rPr sz="950" spc="5" dirty="0">
                <a:solidFill>
                  <a:srgbClr val="FFFFFF"/>
                </a:solidFill>
                <a:latin typeface="Trebuchet MS"/>
                <a:cs typeface="Trebuchet MS"/>
              </a:rPr>
              <a:t> </a:t>
            </a:r>
            <a:r>
              <a:rPr sz="950" spc="-5" dirty="0">
                <a:solidFill>
                  <a:srgbClr val="FFFFFF"/>
                </a:solidFill>
                <a:latin typeface="Trebuchet MS"/>
                <a:cs typeface="Trebuchet MS"/>
              </a:rPr>
              <a:t>with</a:t>
            </a:r>
            <a:r>
              <a:rPr sz="950" spc="5" dirty="0">
                <a:solidFill>
                  <a:srgbClr val="FFFFFF"/>
                </a:solidFill>
                <a:latin typeface="Trebuchet MS"/>
                <a:cs typeface="Trebuchet MS"/>
              </a:rPr>
              <a:t> </a:t>
            </a:r>
            <a:r>
              <a:rPr sz="950" spc="-5" dirty="0">
                <a:solidFill>
                  <a:srgbClr val="FFFFFF"/>
                </a:solidFill>
                <a:latin typeface="Trebuchet MS"/>
                <a:cs typeface="Trebuchet MS"/>
              </a:rPr>
              <a:t>the</a:t>
            </a:r>
            <a:r>
              <a:rPr sz="950" dirty="0">
                <a:solidFill>
                  <a:srgbClr val="FFFFFF"/>
                </a:solidFill>
                <a:latin typeface="Trebuchet MS"/>
                <a:cs typeface="Trebuchet MS"/>
              </a:rPr>
              <a:t> </a:t>
            </a:r>
            <a:r>
              <a:rPr sz="950" spc="-5" dirty="0">
                <a:solidFill>
                  <a:srgbClr val="FFFFFF"/>
                </a:solidFill>
                <a:latin typeface="Trebuchet MS"/>
                <a:cs typeface="Trebuchet MS"/>
              </a:rPr>
              <a:t>private</a:t>
            </a:r>
            <a:r>
              <a:rPr lang="en-US" sz="950" spc="-5" dirty="0">
                <a:solidFill>
                  <a:srgbClr val="FFFFFF"/>
                </a:solidFill>
                <a:latin typeface="Trebuchet MS"/>
                <a:cs typeface="Trebuchet MS"/>
              </a:rPr>
              <a:t> </a:t>
            </a:r>
            <a:r>
              <a:rPr sz="950" spc="-5" dirty="0">
                <a:solidFill>
                  <a:srgbClr val="FFFFFF"/>
                </a:solidFill>
                <a:latin typeface="Trebuchet MS"/>
                <a:cs typeface="Trebuchet MS"/>
              </a:rPr>
              <a:t>sector</a:t>
            </a:r>
            <a:r>
              <a:rPr sz="950" spc="20" dirty="0">
                <a:solidFill>
                  <a:srgbClr val="FFFFFF"/>
                </a:solidFill>
                <a:latin typeface="Trebuchet MS"/>
                <a:cs typeface="Trebuchet MS"/>
              </a:rPr>
              <a:t> </a:t>
            </a:r>
            <a:r>
              <a:rPr sz="950" spc="-5" dirty="0">
                <a:solidFill>
                  <a:srgbClr val="FFFFFF"/>
                </a:solidFill>
                <a:latin typeface="Trebuchet MS"/>
                <a:cs typeface="Trebuchet MS"/>
              </a:rPr>
              <a:t>to</a:t>
            </a:r>
            <a:r>
              <a:rPr sz="950" spc="5" dirty="0">
                <a:solidFill>
                  <a:srgbClr val="FFFFFF"/>
                </a:solidFill>
                <a:latin typeface="Trebuchet MS"/>
                <a:cs typeface="Trebuchet MS"/>
              </a:rPr>
              <a:t> </a:t>
            </a:r>
            <a:r>
              <a:rPr sz="950" spc="-5" dirty="0">
                <a:solidFill>
                  <a:srgbClr val="FFFFFF"/>
                </a:solidFill>
                <a:latin typeface="Trebuchet MS"/>
                <a:cs typeface="Trebuchet MS"/>
              </a:rPr>
              <a:t>promote</a:t>
            </a:r>
            <a:r>
              <a:rPr sz="950" spc="10" dirty="0">
                <a:solidFill>
                  <a:srgbClr val="FFFFFF"/>
                </a:solidFill>
                <a:latin typeface="Trebuchet MS"/>
                <a:cs typeface="Trebuchet MS"/>
              </a:rPr>
              <a:t> </a:t>
            </a:r>
            <a:r>
              <a:rPr lang="en-US" sz="950" spc="10" dirty="0">
                <a:solidFill>
                  <a:srgbClr val="FFFFFF"/>
                </a:solidFill>
                <a:latin typeface="Trebuchet MS"/>
                <a:cs typeface="Trebuchet MS"/>
              </a:rPr>
              <a:t>a </a:t>
            </a:r>
            <a:r>
              <a:rPr sz="950" spc="-5" dirty="0">
                <a:solidFill>
                  <a:srgbClr val="FFFFFF"/>
                </a:solidFill>
                <a:latin typeface="Trebuchet MS"/>
                <a:cs typeface="Trebuchet MS"/>
              </a:rPr>
              <a:t>circular</a:t>
            </a:r>
            <a:r>
              <a:rPr sz="950" spc="10" dirty="0">
                <a:solidFill>
                  <a:srgbClr val="FFFFFF"/>
                </a:solidFill>
                <a:latin typeface="Trebuchet MS"/>
                <a:cs typeface="Trebuchet MS"/>
              </a:rPr>
              <a:t> </a:t>
            </a:r>
            <a:r>
              <a:rPr sz="950" spc="-10" dirty="0">
                <a:solidFill>
                  <a:srgbClr val="FFFFFF"/>
                </a:solidFill>
                <a:latin typeface="Trebuchet MS"/>
                <a:cs typeface="Trebuchet MS"/>
              </a:rPr>
              <a:t>economy</a:t>
            </a:r>
            <a:r>
              <a:rPr sz="950" spc="25" dirty="0">
                <a:solidFill>
                  <a:srgbClr val="FFFFFF"/>
                </a:solidFill>
                <a:latin typeface="Trebuchet MS"/>
                <a:cs typeface="Trebuchet MS"/>
              </a:rPr>
              <a:t> </a:t>
            </a:r>
            <a:r>
              <a:rPr lang="en-US" sz="950" spc="-10" dirty="0">
                <a:solidFill>
                  <a:srgbClr val="FFFFFF"/>
                </a:solidFill>
                <a:latin typeface="Trebuchet MS"/>
                <a:cs typeface="Trebuchet MS"/>
              </a:rPr>
              <a:t>by </a:t>
            </a:r>
            <a:r>
              <a:rPr sz="950" spc="-5" dirty="0">
                <a:solidFill>
                  <a:srgbClr val="FFFFFF"/>
                </a:solidFill>
                <a:latin typeface="Trebuchet MS"/>
                <a:cs typeface="Trebuchet MS"/>
              </a:rPr>
              <a:t>providing</a:t>
            </a:r>
            <a:r>
              <a:rPr sz="950" spc="5" dirty="0">
                <a:solidFill>
                  <a:srgbClr val="FFFFFF"/>
                </a:solidFill>
                <a:latin typeface="Trebuchet MS"/>
                <a:cs typeface="Trebuchet MS"/>
              </a:rPr>
              <a:t> </a:t>
            </a:r>
            <a:r>
              <a:rPr sz="950" spc="-5" dirty="0">
                <a:solidFill>
                  <a:srgbClr val="FFFFFF"/>
                </a:solidFill>
                <a:latin typeface="Trebuchet MS"/>
                <a:cs typeface="Trebuchet MS"/>
              </a:rPr>
              <a:t>incentives</a:t>
            </a:r>
            <a:r>
              <a:rPr sz="950" spc="5" dirty="0">
                <a:solidFill>
                  <a:srgbClr val="FFFFFF"/>
                </a:solidFill>
                <a:latin typeface="Trebuchet MS"/>
                <a:cs typeface="Trebuchet MS"/>
              </a:rPr>
              <a:t> </a:t>
            </a:r>
            <a:r>
              <a:rPr sz="950" spc="-5" dirty="0">
                <a:solidFill>
                  <a:srgbClr val="FFFFFF"/>
                </a:solidFill>
                <a:latin typeface="Trebuchet MS"/>
                <a:cs typeface="Trebuchet MS"/>
              </a:rPr>
              <a:t>for</a:t>
            </a:r>
            <a:r>
              <a:rPr lang="en-US" sz="950" spc="-5" dirty="0">
                <a:solidFill>
                  <a:srgbClr val="FFFFFF"/>
                </a:solidFill>
                <a:latin typeface="Trebuchet MS"/>
                <a:cs typeface="Trebuchet MS"/>
              </a:rPr>
              <a:t> </a:t>
            </a:r>
            <a:r>
              <a:rPr sz="950" spc="-5" dirty="0">
                <a:solidFill>
                  <a:srgbClr val="FFFFFF"/>
                </a:solidFill>
                <a:latin typeface="Trebuchet MS"/>
                <a:cs typeface="Trebuchet MS"/>
              </a:rPr>
              <a:t>sustainable</a:t>
            </a:r>
            <a:r>
              <a:rPr sz="950" spc="5" dirty="0">
                <a:solidFill>
                  <a:srgbClr val="FFFFFF"/>
                </a:solidFill>
                <a:latin typeface="Trebuchet MS"/>
                <a:cs typeface="Trebuchet MS"/>
              </a:rPr>
              <a:t> </a:t>
            </a:r>
            <a:r>
              <a:rPr sz="950" spc="-5" dirty="0">
                <a:solidFill>
                  <a:srgbClr val="FFFFFF"/>
                </a:solidFill>
                <a:latin typeface="Trebuchet MS"/>
                <a:cs typeface="Trebuchet MS"/>
              </a:rPr>
              <a:t>practices,</a:t>
            </a:r>
            <a:r>
              <a:rPr sz="950" spc="5" dirty="0">
                <a:solidFill>
                  <a:srgbClr val="FFFFFF"/>
                </a:solidFill>
                <a:latin typeface="Trebuchet MS"/>
                <a:cs typeface="Trebuchet MS"/>
              </a:rPr>
              <a:t> </a:t>
            </a:r>
            <a:r>
              <a:rPr sz="950" spc="-5" dirty="0">
                <a:solidFill>
                  <a:srgbClr val="FFFFFF"/>
                </a:solidFill>
                <a:latin typeface="Trebuchet MS"/>
                <a:cs typeface="Trebuchet MS"/>
              </a:rPr>
              <a:t>and</a:t>
            </a:r>
            <a:r>
              <a:rPr sz="950" spc="-10" dirty="0">
                <a:solidFill>
                  <a:srgbClr val="FFFFFF"/>
                </a:solidFill>
                <a:latin typeface="Trebuchet MS"/>
                <a:cs typeface="Trebuchet MS"/>
              </a:rPr>
              <a:t> </a:t>
            </a:r>
            <a:r>
              <a:rPr sz="950" spc="-5" dirty="0">
                <a:solidFill>
                  <a:srgbClr val="FFFFFF"/>
                </a:solidFill>
                <a:latin typeface="Trebuchet MS"/>
                <a:cs typeface="Trebuchet MS"/>
              </a:rPr>
              <a:t>by</a:t>
            </a:r>
            <a:r>
              <a:rPr sz="950" spc="-10" dirty="0">
                <a:solidFill>
                  <a:srgbClr val="FFFFFF"/>
                </a:solidFill>
                <a:latin typeface="Trebuchet MS"/>
                <a:cs typeface="Trebuchet MS"/>
              </a:rPr>
              <a:t> </a:t>
            </a:r>
            <a:r>
              <a:rPr sz="950" spc="-5" dirty="0">
                <a:solidFill>
                  <a:srgbClr val="FFFFFF"/>
                </a:solidFill>
                <a:latin typeface="Trebuchet MS"/>
                <a:cs typeface="Trebuchet MS"/>
              </a:rPr>
              <a:t>means</a:t>
            </a:r>
            <a:r>
              <a:rPr sz="950" spc="-10" dirty="0">
                <a:solidFill>
                  <a:srgbClr val="FFFFFF"/>
                </a:solidFill>
                <a:latin typeface="Trebuchet MS"/>
                <a:cs typeface="Trebuchet MS"/>
              </a:rPr>
              <a:t> </a:t>
            </a:r>
            <a:r>
              <a:rPr sz="950" spc="-5" dirty="0">
                <a:solidFill>
                  <a:srgbClr val="FFFFFF"/>
                </a:solidFill>
                <a:latin typeface="Trebuchet MS"/>
                <a:cs typeface="Trebuchet MS"/>
              </a:rPr>
              <a:t>of</a:t>
            </a:r>
            <a:r>
              <a:rPr sz="950" spc="20" dirty="0">
                <a:solidFill>
                  <a:srgbClr val="FFFFFF"/>
                </a:solidFill>
                <a:latin typeface="Trebuchet MS"/>
                <a:cs typeface="Trebuchet MS"/>
              </a:rPr>
              <a:t> </a:t>
            </a:r>
            <a:r>
              <a:rPr lang="en-US" sz="950" spc="-5" dirty="0">
                <a:solidFill>
                  <a:srgbClr val="FFFFFF"/>
                </a:solidFill>
                <a:latin typeface="Trebuchet MS"/>
                <a:cs typeface="Trebuchet MS"/>
              </a:rPr>
              <a:t>public-private</a:t>
            </a:r>
            <a:r>
              <a:rPr sz="950" spc="-20" dirty="0">
                <a:solidFill>
                  <a:srgbClr val="FFFFFF"/>
                </a:solidFill>
                <a:latin typeface="Trebuchet MS"/>
                <a:cs typeface="Trebuchet MS"/>
              </a:rPr>
              <a:t> </a:t>
            </a:r>
            <a:r>
              <a:rPr sz="950" spc="-5" dirty="0">
                <a:solidFill>
                  <a:srgbClr val="FFFFFF"/>
                </a:solidFill>
                <a:latin typeface="Trebuchet MS"/>
                <a:cs typeface="Trebuchet MS"/>
              </a:rPr>
              <a:t>partnerships</a:t>
            </a:r>
            <a:r>
              <a:rPr lang="en-US" sz="950" spc="-5" dirty="0">
                <a:solidFill>
                  <a:srgbClr val="FFFFFF"/>
                </a:solidFill>
                <a:latin typeface="Trebuchet MS"/>
                <a:cs typeface="Trebuchet MS"/>
              </a:rPr>
              <a:t>.</a:t>
            </a:r>
          </a:p>
          <a:p>
            <a:pPr marL="184785" marR="59055" indent="-172720" algn="just">
              <a:lnSpc>
                <a:spcPct val="100000"/>
              </a:lnSpc>
              <a:buFont typeface="Arial MT"/>
              <a:buChar char="•"/>
              <a:tabLst>
                <a:tab pos="184785" algn="l"/>
                <a:tab pos="185420" algn="l"/>
              </a:tabLst>
            </a:pPr>
            <a:r>
              <a:rPr lang="en-US" sz="950" spc="-5" dirty="0">
                <a:solidFill>
                  <a:srgbClr val="FFFFFF"/>
                </a:solidFill>
                <a:latin typeface="Trebuchet MS"/>
                <a:cs typeface="Trebuchet MS"/>
              </a:rPr>
              <a:t>Investments in sustainable lifestyles, leveraging green hydrogen, accelerating progress on SDGs.</a:t>
            </a:r>
          </a:p>
          <a:p>
            <a:pPr marL="184785" marR="59055" indent="-172720" algn="just">
              <a:lnSpc>
                <a:spcPct val="100000"/>
              </a:lnSpc>
              <a:buFont typeface="Arial MT"/>
              <a:buChar char="•"/>
              <a:tabLst>
                <a:tab pos="184785" algn="l"/>
                <a:tab pos="185420" algn="l"/>
              </a:tabLst>
            </a:pPr>
            <a:r>
              <a:rPr lang="en-US" sz="950" spc="-5" dirty="0">
                <a:solidFill>
                  <a:srgbClr val="FFFFFF"/>
                </a:solidFill>
                <a:latin typeface="Trebuchet MS"/>
              </a:rPr>
              <a:t>Commitments for climate finance.</a:t>
            </a:r>
          </a:p>
        </p:txBody>
      </p:sp>
      <p:sp>
        <p:nvSpPr>
          <p:cNvPr id="3" name="object 3"/>
          <p:cNvSpPr txBox="1">
            <a:spLocks noGrp="1"/>
          </p:cNvSpPr>
          <p:nvPr>
            <p:ph type="title"/>
          </p:nvPr>
        </p:nvSpPr>
        <p:spPr>
          <a:xfrm>
            <a:off x="1040700" y="120933"/>
            <a:ext cx="3657600" cy="536685"/>
          </a:xfrm>
          <a:prstGeom prst="rect">
            <a:avLst/>
          </a:prstGeom>
        </p:spPr>
        <p:txBody>
          <a:bodyPr vert="horz" wrap="square" lIns="0" tIns="13335" rIns="0" bIns="0" rtlCol="0">
            <a:spAutoFit/>
          </a:bodyPr>
          <a:lstStyle/>
          <a:p>
            <a:pPr marL="12700" algn="ctr">
              <a:lnSpc>
                <a:spcPct val="100000"/>
              </a:lnSpc>
              <a:spcBef>
                <a:spcPts val="105"/>
              </a:spcBef>
            </a:pPr>
            <a:r>
              <a:rPr spc="-5" dirty="0"/>
              <a:t>Expected</a:t>
            </a:r>
            <a:r>
              <a:rPr spc="-15" dirty="0"/>
              <a:t> </a:t>
            </a:r>
            <a:r>
              <a:rPr lang="en-US" spc="-5" dirty="0"/>
              <a:t>O</a:t>
            </a:r>
            <a:r>
              <a:rPr spc="-5" dirty="0"/>
              <a:t>utcome</a:t>
            </a:r>
            <a:r>
              <a:rPr spc="-10" dirty="0"/>
              <a:t> </a:t>
            </a:r>
            <a:r>
              <a:rPr dirty="0"/>
              <a:t>of</a:t>
            </a:r>
            <a:r>
              <a:rPr spc="-15" dirty="0"/>
              <a:t> </a:t>
            </a:r>
            <a:r>
              <a:rPr spc="-5" dirty="0"/>
              <a:t>the</a:t>
            </a:r>
            <a:r>
              <a:rPr spc="-10" dirty="0"/>
              <a:t> </a:t>
            </a:r>
            <a:r>
              <a:rPr spc="-5" dirty="0"/>
              <a:t>G20 </a:t>
            </a:r>
            <a:r>
              <a:rPr dirty="0"/>
              <a:t>Summit</a:t>
            </a:r>
          </a:p>
        </p:txBody>
      </p:sp>
      <p:pic>
        <p:nvPicPr>
          <p:cNvPr id="4" name="object 4"/>
          <p:cNvPicPr/>
          <p:nvPr/>
        </p:nvPicPr>
        <p:blipFill>
          <a:blip r:embed="rId2" cstate="print"/>
          <a:stretch>
            <a:fillRect/>
          </a:stretch>
        </p:blipFill>
        <p:spPr>
          <a:xfrm>
            <a:off x="3166872" y="1199387"/>
            <a:ext cx="2538983" cy="1491996"/>
          </a:xfrm>
          <a:prstGeom prst="rect">
            <a:avLst/>
          </a:prstGeom>
        </p:spPr>
      </p:pic>
      <p:sp>
        <p:nvSpPr>
          <p:cNvPr id="5" name="object 5"/>
          <p:cNvSpPr/>
          <p:nvPr/>
        </p:nvSpPr>
        <p:spPr>
          <a:xfrm>
            <a:off x="870203" y="657618"/>
            <a:ext cx="3998595" cy="45085"/>
          </a:xfrm>
          <a:custGeom>
            <a:avLst/>
            <a:gdLst/>
            <a:ahLst/>
            <a:cxnLst/>
            <a:rect l="l" t="t" r="r" b="b"/>
            <a:pathLst>
              <a:path w="3998595" h="45084">
                <a:moveTo>
                  <a:pt x="3998341" y="0"/>
                </a:moveTo>
                <a:lnTo>
                  <a:pt x="0" y="0"/>
                </a:lnTo>
                <a:lnTo>
                  <a:pt x="0" y="44945"/>
                </a:lnTo>
                <a:lnTo>
                  <a:pt x="3998341" y="44945"/>
                </a:lnTo>
                <a:lnTo>
                  <a:pt x="3998341" y="0"/>
                </a:lnTo>
                <a:close/>
              </a:path>
            </a:pathLst>
          </a:custGeom>
          <a:solidFill>
            <a:srgbClr val="6EAFD9"/>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39640" y="0"/>
            <a:ext cx="1115695" cy="620395"/>
            <a:chOff x="4739640" y="0"/>
            <a:chExt cx="1115695" cy="620395"/>
          </a:xfrm>
        </p:grpSpPr>
        <p:sp>
          <p:nvSpPr>
            <p:cNvPr id="3" name="object 3"/>
            <p:cNvSpPr/>
            <p:nvPr/>
          </p:nvSpPr>
          <p:spPr>
            <a:xfrm>
              <a:off x="4910328" y="0"/>
              <a:ext cx="944880" cy="620395"/>
            </a:xfrm>
            <a:custGeom>
              <a:avLst/>
              <a:gdLst/>
              <a:ahLst/>
              <a:cxnLst/>
              <a:rect l="l" t="t" r="r" b="b"/>
              <a:pathLst>
                <a:path w="944879" h="620395">
                  <a:moveTo>
                    <a:pt x="882014" y="0"/>
                  </a:moveTo>
                  <a:lnTo>
                    <a:pt x="234950" y="0"/>
                  </a:lnTo>
                  <a:lnTo>
                    <a:pt x="0" y="234822"/>
                  </a:lnTo>
                  <a:lnTo>
                    <a:pt x="386334" y="620013"/>
                  </a:lnTo>
                  <a:lnTo>
                    <a:pt x="944499" y="62229"/>
                  </a:lnTo>
                  <a:lnTo>
                    <a:pt x="882014" y="0"/>
                  </a:lnTo>
                  <a:close/>
                </a:path>
              </a:pathLst>
            </a:custGeom>
            <a:solidFill>
              <a:srgbClr val="474A67"/>
            </a:solidFill>
          </p:spPr>
          <p:txBody>
            <a:bodyPr wrap="square" lIns="0" tIns="0" rIns="0" bIns="0" rtlCol="0"/>
            <a:lstStyle/>
            <a:p>
              <a:endParaRPr/>
            </a:p>
          </p:txBody>
        </p:sp>
        <p:sp>
          <p:nvSpPr>
            <p:cNvPr id="4" name="object 4"/>
            <p:cNvSpPr/>
            <p:nvPr/>
          </p:nvSpPr>
          <p:spPr>
            <a:xfrm>
              <a:off x="4739640" y="0"/>
              <a:ext cx="467995" cy="265430"/>
            </a:xfrm>
            <a:custGeom>
              <a:avLst/>
              <a:gdLst/>
              <a:ahLst/>
              <a:cxnLst/>
              <a:rect l="l" t="t" r="r" b="b"/>
              <a:pathLst>
                <a:path w="467995" h="265430">
                  <a:moveTo>
                    <a:pt x="467487" y="0"/>
                  </a:moveTo>
                  <a:lnTo>
                    <a:pt x="62230" y="0"/>
                  </a:lnTo>
                  <a:lnTo>
                    <a:pt x="0" y="62229"/>
                  </a:lnTo>
                  <a:lnTo>
                    <a:pt x="202184" y="265048"/>
                  </a:lnTo>
                  <a:lnTo>
                    <a:pt x="467487" y="0"/>
                  </a:lnTo>
                  <a:close/>
                </a:path>
              </a:pathLst>
            </a:custGeom>
            <a:solidFill>
              <a:srgbClr val="6EAFD9"/>
            </a:solidFill>
          </p:spPr>
          <p:txBody>
            <a:bodyPr wrap="square" lIns="0" tIns="0" rIns="0" bIns="0" rtlCol="0"/>
            <a:lstStyle/>
            <a:p>
              <a:endParaRPr/>
            </a:p>
          </p:txBody>
        </p:sp>
      </p:grpSp>
      <p:grpSp>
        <p:nvGrpSpPr>
          <p:cNvPr id="5" name="object 5"/>
          <p:cNvGrpSpPr/>
          <p:nvPr/>
        </p:nvGrpSpPr>
        <p:grpSpPr>
          <a:xfrm>
            <a:off x="15240" y="35051"/>
            <a:ext cx="1100455" cy="1228725"/>
            <a:chOff x="15240" y="35051"/>
            <a:chExt cx="1100455" cy="1228725"/>
          </a:xfrm>
        </p:grpSpPr>
        <p:sp>
          <p:nvSpPr>
            <p:cNvPr id="6" name="object 6"/>
            <p:cNvSpPr/>
            <p:nvPr/>
          </p:nvSpPr>
          <p:spPr>
            <a:xfrm>
              <a:off x="886967" y="35051"/>
              <a:ext cx="228600" cy="198120"/>
            </a:xfrm>
            <a:custGeom>
              <a:avLst/>
              <a:gdLst/>
              <a:ahLst/>
              <a:cxnLst/>
              <a:rect l="l" t="t" r="r" b="b"/>
              <a:pathLst>
                <a:path w="228600" h="198120">
                  <a:moveTo>
                    <a:pt x="228536" y="0"/>
                  </a:moveTo>
                  <a:lnTo>
                    <a:pt x="165620" y="0"/>
                  </a:lnTo>
                  <a:lnTo>
                    <a:pt x="0" y="166623"/>
                  </a:lnTo>
                  <a:lnTo>
                    <a:pt x="31292" y="197992"/>
                  </a:lnTo>
                  <a:lnTo>
                    <a:pt x="228536" y="0"/>
                  </a:lnTo>
                  <a:close/>
                </a:path>
              </a:pathLst>
            </a:custGeom>
            <a:solidFill>
              <a:srgbClr val="6EAFD9"/>
            </a:solidFill>
          </p:spPr>
          <p:txBody>
            <a:bodyPr wrap="square" lIns="0" tIns="0" rIns="0" bIns="0" rtlCol="0"/>
            <a:lstStyle/>
            <a:p>
              <a:endParaRPr/>
            </a:p>
          </p:txBody>
        </p:sp>
        <p:sp>
          <p:nvSpPr>
            <p:cNvPr id="7" name="object 7"/>
            <p:cNvSpPr/>
            <p:nvPr/>
          </p:nvSpPr>
          <p:spPr>
            <a:xfrm>
              <a:off x="486156" y="134111"/>
              <a:ext cx="570230" cy="573405"/>
            </a:xfrm>
            <a:custGeom>
              <a:avLst/>
              <a:gdLst/>
              <a:ahLst/>
              <a:cxnLst/>
              <a:rect l="l" t="t" r="r" b="b"/>
              <a:pathLst>
                <a:path w="570230" h="573405">
                  <a:moveTo>
                    <a:pt x="285178" y="0"/>
                  </a:moveTo>
                  <a:lnTo>
                    <a:pt x="0" y="286512"/>
                  </a:lnTo>
                  <a:lnTo>
                    <a:pt x="285178" y="573024"/>
                  </a:lnTo>
                  <a:lnTo>
                    <a:pt x="569950" y="286512"/>
                  </a:lnTo>
                  <a:lnTo>
                    <a:pt x="285178" y="0"/>
                  </a:lnTo>
                  <a:close/>
                </a:path>
              </a:pathLst>
            </a:custGeom>
            <a:solidFill>
              <a:srgbClr val="474A67"/>
            </a:solidFill>
          </p:spPr>
          <p:txBody>
            <a:bodyPr wrap="square" lIns="0" tIns="0" rIns="0" bIns="0" rtlCol="0"/>
            <a:lstStyle/>
            <a:p>
              <a:endParaRPr/>
            </a:p>
          </p:txBody>
        </p:sp>
        <p:sp>
          <p:nvSpPr>
            <p:cNvPr id="8" name="object 8"/>
            <p:cNvSpPr/>
            <p:nvPr/>
          </p:nvSpPr>
          <p:spPr>
            <a:xfrm>
              <a:off x="15240" y="201167"/>
              <a:ext cx="733425" cy="1062355"/>
            </a:xfrm>
            <a:custGeom>
              <a:avLst/>
              <a:gdLst/>
              <a:ahLst/>
              <a:cxnLst/>
              <a:rect l="l" t="t" r="r" b="b"/>
              <a:pathLst>
                <a:path w="733425" h="1062355">
                  <a:moveTo>
                    <a:pt x="204876" y="0"/>
                  </a:moveTo>
                  <a:lnTo>
                    <a:pt x="0" y="205994"/>
                  </a:lnTo>
                  <a:lnTo>
                    <a:pt x="0" y="856234"/>
                  </a:lnTo>
                  <a:lnTo>
                    <a:pt x="204876" y="1062101"/>
                  </a:lnTo>
                  <a:lnTo>
                    <a:pt x="732904" y="531241"/>
                  </a:lnTo>
                  <a:lnTo>
                    <a:pt x="204876" y="0"/>
                  </a:lnTo>
                  <a:close/>
                </a:path>
              </a:pathLst>
            </a:custGeom>
            <a:solidFill>
              <a:srgbClr val="6EAFD9"/>
            </a:solidFill>
          </p:spPr>
          <p:txBody>
            <a:bodyPr wrap="square" lIns="0" tIns="0" rIns="0" bIns="0" rtlCol="0"/>
            <a:lstStyle/>
            <a:p>
              <a:endParaRPr/>
            </a:p>
          </p:txBody>
        </p:sp>
        <p:sp>
          <p:nvSpPr>
            <p:cNvPr id="9" name="object 9"/>
            <p:cNvSpPr/>
            <p:nvPr/>
          </p:nvSpPr>
          <p:spPr>
            <a:xfrm>
              <a:off x="106679" y="35051"/>
              <a:ext cx="711835" cy="358140"/>
            </a:xfrm>
            <a:custGeom>
              <a:avLst/>
              <a:gdLst/>
              <a:ahLst/>
              <a:cxnLst/>
              <a:rect l="l" t="t" r="r" b="b"/>
              <a:pathLst>
                <a:path w="711835" h="358140">
                  <a:moveTo>
                    <a:pt x="711593" y="0"/>
                  </a:moveTo>
                  <a:lnTo>
                    <a:pt x="0" y="0"/>
                  </a:lnTo>
                  <a:lnTo>
                    <a:pt x="355803" y="357885"/>
                  </a:lnTo>
                  <a:lnTo>
                    <a:pt x="711593" y="0"/>
                  </a:lnTo>
                  <a:close/>
                </a:path>
              </a:pathLst>
            </a:custGeom>
            <a:solidFill>
              <a:srgbClr val="474A67"/>
            </a:solidFill>
          </p:spPr>
          <p:txBody>
            <a:bodyPr wrap="square" lIns="0" tIns="0" rIns="0" bIns="0" rtlCol="0"/>
            <a:lstStyle/>
            <a:p>
              <a:endParaRPr/>
            </a:p>
          </p:txBody>
        </p:sp>
      </p:grpSp>
      <p:sp>
        <p:nvSpPr>
          <p:cNvPr id="10" name="object 10"/>
          <p:cNvSpPr txBox="1"/>
          <p:nvPr/>
        </p:nvSpPr>
        <p:spPr>
          <a:xfrm>
            <a:off x="676757" y="1260728"/>
            <a:ext cx="4658360" cy="1335622"/>
          </a:xfrm>
          <a:prstGeom prst="rect">
            <a:avLst/>
          </a:prstGeom>
        </p:spPr>
        <p:txBody>
          <a:bodyPr vert="horz" wrap="square" lIns="0" tIns="12065" rIns="0" bIns="0" rtlCol="0">
            <a:spAutoFit/>
          </a:bodyPr>
          <a:lstStyle/>
          <a:p>
            <a:pPr marL="12700" marR="5080" algn="just">
              <a:spcBef>
                <a:spcPts val="95"/>
              </a:spcBef>
              <a:buClr>
                <a:srgbClr val="FFFFFF"/>
              </a:buClr>
              <a:buSzPct val="89473"/>
              <a:buFont typeface="Arial MT"/>
              <a:buChar char="•"/>
              <a:tabLst>
                <a:tab pos="55880" algn="l"/>
              </a:tabLst>
            </a:pPr>
            <a:r>
              <a:rPr sz="950" spc="-5" dirty="0">
                <a:solidFill>
                  <a:srgbClr val="FFFFFF"/>
                </a:solidFill>
                <a:latin typeface="Trebuchet MS"/>
                <a:cs typeface="Trebuchet MS"/>
              </a:rPr>
              <a:t>Official </a:t>
            </a:r>
            <a:r>
              <a:rPr sz="950" spc="-10" dirty="0">
                <a:solidFill>
                  <a:srgbClr val="FFFFFF"/>
                </a:solidFill>
                <a:latin typeface="Trebuchet MS"/>
                <a:cs typeface="Trebuchet MS"/>
              </a:rPr>
              <a:t>G20/Y20 </a:t>
            </a:r>
            <a:r>
              <a:rPr sz="950" spc="-5" dirty="0">
                <a:solidFill>
                  <a:srgbClr val="FFFFFF"/>
                </a:solidFill>
                <a:latin typeface="Trebuchet MS"/>
                <a:cs typeface="Trebuchet MS"/>
              </a:rPr>
              <a:t>website: Th</a:t>
            </a:r>
            <a:r>
              <a:rPr lang="en-US" sz="950" spc="-5" dirty="0">
                <a:solidFill>
                  <a:srgbClr val="FFFFFF"/>
                </a:solidFill>
                <a:latin typeface="Trebuchet MS"/>
                <a:cs typeface="Trebuchet MS"/>
              </a:rPr>
              <a:t>ese </a:t>
            </a:r>
            <a:r>
              <a:rPr sz="950" spc="-5" dirty="0">
                <a:solidFill>
                  <a:srgbClr val="FFFFFF"/>
                </a:solidFill>
                <a:latin typeface="Trebuchet MS"/>
                <a:cs typeface="Trebuchet MS"/>
              </a:rPr>
              <a:t>site</a:t>
            </a:r>
            <a:r>
              <a:rPr lang="en-US" sz="950" spc="-5" dirty="0">
                <a:solidFill>
                  <a:srgbClr val="FFFFFF"/>
                </a:solidFill>
                <a:latin typeface="Trebuchet MS"/>
                <a:cs typeface="Trebuchet MS"/>
              </a:rPr>
              <a:t>s</a:t>
            </a:r>
            <a:r>
              <a:rPr sz="950" spc="-5" dirty="0">
                <a:solidFill>
                  <a:srgbClr val="FFFFFF"/>
                </a:solidFill>
                <a:latin typeface="Trebuchet MS"/>
                <a:cs typeface="Trebuchet MS"/>
              </a:rPr>
              <a:t> </a:t>
            </a:r>
            <a:r>
              <a:rPr lang="en-US" sz="950" spc="-5" dirty="0">
                <a:solidFill>
                  <a:srgbClr val="FFFFFF"/>
                </a:solidFill>
                <a:latin typeface="Trebuchet MS"/>
                <a:cs typeface="Trebuchet MS"/>
              </a:rPr>
              <a:t>contain</a:t>
            </a:r>
            <a:r>
              <a:rPr sz="950" spc="-5" dirty="0">
                <a:solidFill>
                  <a:srgbClr val="FFFFFF"/>
                </a:solidFill>
                <a:latin typeface="Trebuchet MS"/>
                <a:cs typeface="Trebuchet MS"/>
              </a:rPr>
              <a:t> information about the agenda, schedule</a:t>
            </a:r>
            <a:r>
              <a:rPr lang="en-US" sz="950" spc="-5" dirty="0">
                <a:solidFill>
                  <a:srgbClr val="FFFFFF"/>
                </a:solidFill>
                <a:latin typeface="Trebuchet MS"/>
                <a:cs typeface="Trebuchet MS"/>
              </a:rPr>
              <a:t> </a:t>
            </a:r>
            <a:r>
              <a:rPr sz="950" spc="-5" dirty="0">
                <a:solidFill>
                  <a:srgbClr val="FFFFFF"/>
                </a:solidFill>
                <a:latin typeface="Trebuchet MS"/>
                <a:cs typeface="Trebuchet MS"/>
              </a:rPr>
              <a:t>and </a:t>
            </a:r>
            <a:r>
              <a:rPr sz="950" spc="-10" dirty="0">
                <a:solidFill>
                  <a:srgbClr val="FFFFFF"/>
                </a:solidFill>
                <a:latin typeface="Trebuchet MS"/>
                <a:cs typeface="Trebuchet MS"/>
              </a:rPr>
              <a:t>outcome </a:t>
            </a:r>
            <a:r>
              <a:rPr sz="950" spc="-5" dirty="0">
                <a:solidFill>
                  <a:srgbClr val="FFFFFF"/>
                </a:solidFill>
                <a:latin typeface="Trebuchet MS"/>
                <a:cs typeface="Trebuchet MS"/>
              </a:rPr>
              <a:t>of meetings. It also provides live updates and statements from</a:t>
            </a:r>
            <a:r>
              <a:rPr lang="en-US" sz="950" spc="-5" dirty="0">
                <a:solidFill>
                  <a:srgbClr val="FFFFFF"/>
                </a:solidFill>
                <a:latin typeface="Trebuchet MS"/>
                <a:cs typeface="Trebuchet MS"/>
              </a:rPr>
              <a:t> </a:t>
            </a:r>
            <a:r>
              <a:rPr sz="950" spc="-5" dirty="0">
                <a:solidFill>
                  <a:srgbClr val="FFFFFF"/>
                </a:solidFill>
                <a:latin typeface="Trebuchet MS"/>
                <a:cs typeface="Trebuchet MS"/>
              </a:rPr>
              <a:t>the</a:t>
            </a:r>
            <a:r>
              <a:rPr sz="950" dirty="0">
                <a:solidFill>
                  <a:srgbClr val="FFFFFF"/>
                </a:solidFill>
                <a:latin typeface="Trebuchet MS"/>
                <a:cs typeface="Trebuchet MS"/>
              </a:rPr>
              <a:t> </a:t>
            </a:r>
            <a:r>
              <a:rPr sz="950" spc="-5" dirty="0">
                <a:solidFill>
                  <a:srgbClr val="FFFFFF"/>
                </a:solidFill>
                <a:latin typeface="Trebuchet MS"/>
                <a:cs typeface="Trebuchet MS"/>
              </a:rPr>
              <a:t>leaders</a:t>
            </a:r>
            <a:r>
              <a:rPr sz="950" spc="-10" dirty="0">
                <a:solidFill>
                  <a:srgbClr val="FFFFFF"/>
                </a:solidFill>
                <a:latin typeface="Trebuchet MS"/>
                <a:cs typeface="Trebuchet MS"/>
              </a:rPr>
              <a:t> </a:t>
            </a:r>
            <a:r>
              <a:rPr sz="950" spc="-5" dirty="0">
                <a:solidFill>
                  <a:srgbClr val="FFFFFF"/>
                </a:solidFill>
                <a:latin typeface="Trebuchet MS"/>
                <a:cs typeface="Trebuchet MS"/>
              </a:rPr>
              <a:t>of</a:t>
            </a:r>
            <a:r>
              <a:rPr sz="950" spc="10" dirty="0">
                <a:solidFill>
                  <a:srgbClr val="FFFFFF"/>
                </a:solidFill>
                <a:latin typeface="Trebuchet MS"/>
                <a:cs typeface="Trebuchet MS"/>
              </a:rPr>
              <a:t> </a:t>
            </a:r>
            <a:r>
              <a:rPr sz="950" spc="-5" dirty="0">
                <a:solidFill>
                  <a:srgbClr val="FFFFFF"/>
                </a:solidFill>
                <a:latin typeface="Trebuchet MS"/>
                <a:cs typeface="Trebuchet MS"/>
              </a:rPr>
              <a:t>participating</a:t>
            </a:r>
            <a:r>
              <a:rPr sz="950" dirty="0">
                <a:solidFill>
                  <a:srgbClr val="FFFFFF"/>
                </a:solidFill>
                <a:latin typeface="Trebuchet MS"/>
                <a:cs typeface="Trebuchet MS"/>
              </a:rPr>
              <a:t> </a:t>
            </a:r>
            <a:r>
              <a:rPr sz="950" spc="-10" dirty="0">
                <a:solidFill>
                  <a:srgbClr val="FFFFFF"/>
                </a:solidFill>
                <a:latin typeface="Trebuchet MS"/>
                <a:cs typeface="Trebuchet MS"/>
              </a:rPr>
              <a:t>countries.</a:t>
            </a:r>
            <a:r>
              <a:rPr lang="en-US" sz="950" spc="-10" dirty="0">
                <a:solidFill>
                  <a:srgbClr val="FFFFFF"/>
                </a:solidFill>
                <a:latin typeface="Trebuchet MS"/>
                <a:cs typeface="Trebuchet MS"/>
              </a:rPr>
              <a:t> </a:t>
            </a:r>
            <a:r>
              <a:rPr lang="en-US" sz="800" u="sng" dirty="0">
                <a:solidFill>
                  <a:schemeClr val="hlink"/>
                </a:solidFill>
                <a:hlinkClick r:id="rId2"/>
              </a:rPr>
              <a:t>https://www.g20.org/en/</a:t>
            </a:r>
            <a:r>
              <a:rPr lang="en-US" sz="800" dirty="0"/>
              <a:t> </a:t>
            </a:r>
            <a:r>
              <a:rPr lang="en-US" sz="800" spc="-5" dirty="0">
                <a:solidFill>
                  <a:srgbClr val="FFFFFF"/>
                </a:solidFill>
                <a:latin typeface="Trebuchet MS"/>
                <a:cs typeface="Trebuchet MS"/>
              </a:rPr>
              <a:t>and </a:t>
            </a:r>
            <a:r>
              <a:rPr lang="en-US" sz="800" dirty="0"/>
              <a:t> </a:t>
            </a:r>
            <a:r>
              <a:rPr lang="en-US" sz="800" u="sng" dirty="0">
                <a:solidFill>
                  <a:schemeClr val="hlink"/>
                </a:solidFill>
                <a:hlinkClick r:id="rId3"/>
              </a:rPr>
              <a:t>https://y20india.in/</a:t>
            </a:r>
            <a:r>
              <a:rPr lang="en-US" sz="800" dirty="0"/>
              <a:t> </a:t>
            </a:r>
            <a:r>
              <a:rPr lang="en-US" sz="800" spc="-5" dirty="0">
                <a:solidFill>
                  <a:srgbClr val="FFFFFF"/>
                </a:solidFill>
                <a:latin typeface="Trebuchet MS"/>
                <a:cs typeface="Trebuchet MS"/>
              </a:rPr>
              <a:t>.</a:t>
            </a:r>
            <a:endParaRPr lang="en-US" sz="800" dirty="0"/>
          </a:p>
          <a:p>
            <a:pPr algn="just">
              <a:lnSpc>
                <a:spcPct val="100000"/>
              </a:lnSpc>
              <a:spcBef>
                <a:spcPts val="35"/>
              </a:spcBef>
              <a:buClr>
                <a:srgbClr val="FFFFFF"/>
              </a:buClr>
            </a:pPr>
            <a:endParaRPr lang="en-US" sz="950" dirty="0">
              <a:latin typeface="Trebuchet MS"/>
              <a:cs typeface="Trebuchet MS"/>
            </a:endParaRPr>
          </a:p>
          <a:p>
            <a:pPr marL="55244" indent="-43180" algn="just">
              <a:lnSpc>
                <a:spcPct val="100000"/>
              </a:lnSpc>
              <a:spcBef>
                <a:spcPts val="5"/>
              </a:spcBef>
              <a:buSzPct val="89473"/>
              <a:buFont typeface="Arial MT"/>
              <a:buChar char="•"/>
              <a:tabLst>
                <a:tab pos="55880" algn="l"/>
              </a:tabLst>
            </a:pPr>
            <a:r>
              <a:rPr sz="950" spc="-5" dirty="0">
                <a:solidFill>
                  <a:srgbClr val="FFFFFF"/>
                </a:solidFill>
                <a:latin typeface="Trebuchet MS"/>
                <a:cs typeface="Trebuchet MS"/>
              </a:rPr>
              <a:t>News</a:t>
            </a:r>
            <a:r>
              <a:rPr sz="950" spc="5" dirty="0">
                <a:solidFill>
                  <a:srgbClr val="FFFFFF"/>
                </a:solidFill>
                <a:latin typeface="Trebuchet MS"/>
                <a:cs typeface="Trebuchet MS"/>
              </a:rPr>
              <a:t> </a:t>
            </a:r>
            <a:r>
              <a:rPr sz="950" spc="-5" dirty="0">
                <a:solidFill>
                  <a:srgbClr val="FFFFFF"/>
                </a:solidFill>
                <a:latin typeface="Trebuchet MS"/>
                <a:cs typeface="Trebuchet MS"/>
              </a:rPr>
              <a:t>channels</a:t>
            </a:r>
            <a:r>
              <a:rPr lang="en-US" sz="950" spc="-5" dirty="0">
                <a:solidFill>
                  <a:srgbClr val="FFFFFF"/>
                </a:solidFill>
                <a:latin typeface="Trebuchet MS"/>
                <a:cs typeface="Trebuchet MS"/>
              </a:rPr>
              <a:t>, Social Media.</a:t>
            </a:r>
            <a:endParaRPr sz="950" dirty="0">
              <a:latin typeface="Trebuchet MS"/>
              <a:cs typeface="Trebuchet MS"/>
            </a:endParaRPr>
          </a:p>
          <a:p>
            <a:pPr algn="just">
              <a:lnSpc>
                <a:spcPct val="100000"/>
              </a:lnSpc>
              <a:spcBef>
                <a:spcPts val="35"/>
              </a:spcBef>
            </a:pPr>
            <a:endParaRPr sz="950" dirty="0">
              <a:latin typeface="Trebuchet MS"/>
              <a:cs typeface="Trebuchet MS"/>
            </a:endParaRPr>
          </a:p>
          <a:p>
            <a:pPr marL="12700" marR="389890" algn="just">
              <a:lnSpc>
                <a:spcPct val="100000"/>
              </a:lnSpc>
              <a:spcBef>
                <a:spcPts val="5"/>
              </a:spcBef>
              <a:buSzPct val="89473"/>
              <a:buFont typeface="Arial MT"/>
              <a:buChar char="•"/>
              <a:tabLst>
                <a:tab pos="55880" algn="l"/>
              </a:tabLst>
            </a:pPr>
            <a:r>
              <a:rPr sz="950" spc="-5" dirty="0">
                <a:solidFill>
                  <a:srgbClr val="FFFFFF"/>
                </a:solidFill>
                <a:latin typeface="Trebuchet MS"/>
                <a:cs typeface="Trebuchet MS"/>
              </a:rPr>
              <a:t>Press</a:t>
            </a:r>
            <a:r>
              <a:rPr sz="950" dirty="0">
                <a:solidFill>
                  <a:srgbClr val="FFFFFF"/>
                </a:solidFill>
                <a:latin typeface="Trebuchet MS"/>
                <a:cs typeface="Trebuchet MS"/>
              </a:rPr>
              <a:t> </a:t>
            </a:r>
            <a:r>
              <a:rPr sz="950" spc="-5" dirty="0">
                <a:solidFill>
                  <a:srgbClr val="FFFFFF"/>
                </a:solidFill>
                <a:latin typeface="Trebuchet MS"/>
                <a:cs typeface="Trebuchet MS"/>
              </a:rPr>
              <a:t>releases</a:t>
            </a:r>
            <a:r>
              <a:rPr sz="950" dirty="0">
                <a:solidFill>
                  <a:srgbClr val="FFFFFF"/>
                </a:solidFill>
                <a:latin typeface="Trebuchet MS"/>
                <a:cs typeface="Trebuchet MS"/>
              </a:rPr>
              <a:t> </a:t>
            </a:r>
            <a:r>
              <a:rPr sz="950" spc="-5" dirty="0">
                <a:solidFill>
                  <a:srgbClr val="FFFFFF"/>
                </a:solidFill>
                <a:latin typeface="Trebuchet MS"/>
                <a:cs typeface="Trebuchet MS"/>
              </a:rPr>
              <a:t>and</a:t>
            </a:r>
            <a:r>
              <a:rPr sz="950" dirty="0">
                <a:solidFill>
                  <a:srgbClr val="FFFFFF"/>
                </a:solidFill>
                <a:latin typeface="Trebuchet MS"/>
                <a:cs typeface="Trebuchet MS"/>
              </a:rPr>
              <a:t> </a:t>
            </a:r>
            <a:r>
              <a:rPr sz="950" spc="-5" dirty="0">
                <a:solidFill>
                  <a:srgbClr val="FFFFFF"/>
                </a:solidFill>
                <a:latin typeface="Trebuchet MS"/>
                <a:cs typeface="Trebuchet MS"/>
              </a:rPr>
              <a:t>official</a:t>
            </a:r>
            <a:r>
              <a:rPr sz="950" spc="10" dirty="0">
                <a:solidFill>
                  <a:srgbClr val="FFFFFF"/>
                </a:solidFill>
                <a:latin typeface="Trebuchet MS"/>
                <a:cs typeface="Trebuchet MS"/>
              </a:rPr>
              <a:t> </a:t>
            </a:r>
            <a:r>
              <a:rPr sz="950" spc="-5" dirty="0">
                <a:solidFill>
                  <a:srgbClr val="FFFFFF"/>
                </a:solidFill>
                <a:latin typeface="Trebuchet MS"/>
                <a:cs typeface="Trebuchet MS"/>
              </a:rPr>
              <a:t>statements</a:t>
            </a:r>
            <a:r>
              <a:rPr lang="en-US" sz="950" spc="-5" dirty="0">
                <a:solidFill>
                  <a:srgbClr val="FFFFFF"/>
                </a:solidFill>
                <a:latin typeface="Trebuchet MS"/>
                <a:cs typeface="Trebuchet MS"/>
              </a:rPr>
              <a:t>.</a:t>
            </a:r>
          </a:p>
          <a:p>
            <a:pPr marL="12700" marR="389890" algn="just">
              <a:lnSpc>
                <a:spcPct val="100000"/>
              </a:lnSpc>
              <a:spcBef>
                <a:spcPts val="5"/>
              </a:spcBef>
              <a:buSzPct val="89473"/>
              <a:buFont typeface="Arial MT"/>
              <a:buChar char="•"/>
              <a:tabLst>
                <a:tab pos="55880" algn="l"/>
              </a:tabLst>
            </a:pPr>
            <a:endParaRPr sz="1000" dirty="0">
              <a:latin typeface="Trebuchet MS"/>
              <a:cs typeface="Trebuchet MS"/>
            </a:endParaRPr>
          </a:p>
          <a:p>
            <a:pPr marL="12700" marR="90170" algn="just">
              <a:lnSpc>
                <a:spcPct val="100000"/>
              </a:lnSpc>
              <a:buSzPct val="89473"/>
              <a:buFont typeface="Arial MT"/>
              <a:buChar char="•"/>
              <a:tabLst>
                <a:tab pos="55880" algn="l"/>
              </a:tabLst>
            </a:pPr>
            <a:r>
              <a:rPr sz="950" spc="-5" dirty="0">
                <a:solidFill>
                  <a:srgbClr val="FFFFFF"/>
                </a:solidFill>
                <a:latin typeface="Trebuchet MS"/>
                <a:cs typeface="Trebuchet MS"/>
              </a:rPr>
              <a:t>Live</a:t>
            </a:r>
            <a:r>
              <a:rPr sz="950" spc="-10" dirty="0">
                <a:solidFill>
                  <a:srgbClr val="FFFFFF"/>
                </a:solidFill>
                <a:latin typeface="Trebuchet MS"/>
                <a:cs typeface="Trebuchet MS"/>
              </a:rPr>
              <a:t> </a:t>
            </a:r>
            <a:r>
              <a:rPr sz="950" spc="-5" dirty="0">
                <a:solidFill>
                  <a:srgbClr val="FFFFFF"/>
                </a:solidFill>
                <a:latin typeface="Trebuchet MS"/>
                <a:cs typeface="Trebuchet MS"/>
              </a:rPr>
              <a:t>streaming</a:t>
            </a:r>
            <a:r>
              <a:rPr lang="en-US" sz="950" spc="-5" dirty="0">
                <a:solidFill>
                  <a:srgbClr val="FFFFFF"/>
                </a:solidFill>
                <a:latin typeface="Trebuchet MS"/>
                <a:cs typeface="Trebuchet MS"/>
              </a:rPr>
              <a:t>: A</a:t>
            </a:r>
            <a:r>
              <a:rPr sz="950" dirty="0">
                <a:solidFill>
                  <a:srgbClr val="FFFFFF"/>
                </a:solidFill>
                <a:latin typeface="Trebuchet MS"/>
                <a:cs typeface="Trebuchet MS"/>
              </a:rPr>
              <a:t>n</a:t>
            </a:r>
            <a:r>
              <a:rPr sz="950" spc="10" dirty="0">
                <a:solidFill>
                  <a:srgbClr val="FFFFFF"/>
                </a:solidFill>
                <a:latin typeface="Trebuchet MS"/>
                <a:cs typeface="Trebuchet MS"/>
              </a:rPr>
              <a:t> </a:t>
            </a:r>
            <a:r>
              <a:rPr sz="950" spc="-5" dirty="0">
                <a:solidFill>
                  <a:srgbClr val="FFFFFF"/>
                </a:solidFill>
                <a:latin typeface="Trebuchet MS"/>
                <a:cs typeface="Trebuchet MS"/>
              </a:rPr>
              <a:t>opportunity</a:t>
            </a:r>
            <a:r>
              <a:rPr sz="950" spc="30" dirty="0">
                <a:solidFill>
                  <a:srgbClr val="FFFFFF"/>
                </a:solidFill>
                <a:latin typeface="Trebuchet MS"/>
                <a:cs typeface="Trebuchet MS"/>
              </a:rPr>
              <a:t> </a:t>
            </a:r>
            <a:r>
              <a:rPr sz="950" spc="-5" dirty="0">
                <a:solidFill>
                  <a:srgbClr val="FFFFFF"/>
                </a:solidFill>
                <a:latin typeface="Trebuchet MS"/>
                <a:cs typeface="Trebuchet MS"/>
              </a:rPr>
              <a:t>to</a:t>
            </a:r>
            <a:r>
              <a:rPr sz="950" spc="5" dirty="0">
                <a:solidFill>
                  <a:srgbClr val="FFFFFF"/>
                </a:solidFill>
                <a:latin typeface="Trebuchet MS"/>
                <a:cs typeface="Trebuchet MS"/>
              </a:rPr>
              <a:t> </a:t>
            </a:r>
            <a:r>
              <a:rPr sz="950" spc="-5" dirty="0">
                <a:solidFill>
                  <a:srgbClr val="FFFFFF"/>
                </a:solidFill>
                <a:latin typeface="Trebuchet MS"/>
                <a:cs typeface="Trebuchet MS"/>
              </a:rPr>
              <a:t>watch</a:t>
            </a:r>
            <a:r>
              <a:rPr sz="950" spc="25" dirty="0">
                <a:solidFill>
                  <a:srgbClr val="FFFFFF"/>
                </a:solidFill>
                <a:latin typeface="Trebuchet MS"/>
                <a:cs typeface="Trebuchet MS"/>
              </a:rPr>
              <a:t> </a:t>
            </a:r>
            <a:r>
              <a:rPr sz="950" spc="-5" dirty="0">
                <a:solidFill>
                  <a:srgbClr val="FFFFFF"/>
                </a:solidFill>
                <a:latin typeface="Trebuchet MS"/>
                <a:cs typeface="Trebuchet MS"/>
              </a:rPr>
              <a:t>the</a:t>
            </a:r>
            <a:r>
              <a:rPr sz="950" dirty="0">
                <a:solidFill>
                  <a:srgbClr val="FFFFFF"/>
                </a:solidFill>
                <a:latin typeface="Trebuchet MS"/>
                <a:cs typeface="Trebuchet MS"/>
              </a:rPr>
              <a:t> </a:t>
            </a:r>
            <a:r>
              <a:rPr sz="950" spc="-5" dirty="0">
                <a:solidFill>
                  <a:srgbClr val="FFFFFF"/>
                </a:solidFill>
                <a:latin typeface="Trebuchet MS"/>
                <a:cs typeface="Trebuchet MS"/>
              </a:rPr>
              <a:t>meetings</a:t>
            </a:r>
            <a:r>
              <a:rPr sz="950" dirty="0">
                <a:solidFill>
                  <a:srgbClr val="FFFFFF"/>
                </a:solidFill>
                <a:latin typeface="Trebuchet MS"/>
                <a:cs typeface="Trebuchet MS"/>
              </a:rPr>
              <a:t> </a:t>
            </a:r>
            <a:r>
              <a:rPr sz="950" spc="-5" dirty="0">
                <a:solidFill>
                  <a:srgbClr val="FFFFFF"/>
                </a:solidFill>
                <a:latin typeface="Trebuchet MS"/>
                <a:cs typeface="Trebuchet MS"/>
              </a:rPr>
              <a:t>and</a:t>
            </a:r>
            <a:r>
              <a:rPr sz="950" dirty="0">
                <a:solidFill>
                  <a:srgbClr val="FFFFFF"/>
                </a:solidFill>
                <a:latin typeface="Trebuchet MS"/>
                <a:cs typeface="Trebuchet MS"/>
              </a:rPr>
              <a:t> </a:t>
            </a:r>
            <a:r>
              <a:rPr sz="950" spc="-5" dirty="0">
                <a:solidFill>
                  <a:srgbClr val="FFFFFF"/>
                </a:solidFill>
                <a:latin typeface="Trebuchet MS"/>
                <a:cs typeface="Trebuchet MS"/>
              </a:rPr>
              <a:t>discussions</a:t>
            </a:r>
            <a:r>
              <a:rPr sz="950" spc="45" dirty="0">
                <a:solidFill>
                  <a:srgbClr val="FFFFFF"/>
                </a:solidFill>
                <a:latin typeface="Trebuchet MS"/>
                <a:cs typeface="Trebuchet MS"/>
              </a:rPr>
              <a:t> </a:t>
            </a:r>
            <a:r>
              <a:rPr sz="950" spc="-5" dirty="0">
                <a:solidFill>
                  <a:srgbClr val="FFFFFF"/>
                </a:solidFill>
                <a:latin typeface="Trebuchet MS"/>
                <a:cs typeface="Trebuchet MS"/>
              </a:rPr>
              <a:t>in</a:t>
            </a:r>
            <a:r>
              <a:rPr sz="950" dirty="0">
                <a:solidFill>
                  <a:srgbClr val="FFFFFF"/>
                </a:solidFill>
                <a:latin typeface="Trebuchet MS"/>
                <a:cs typeface="Trebuchet MS"/>
              </a:rPr>
              <a:t> </a:t>
            </a:r>
            <a:r>
              <a:rPr sz="950" spc="-5" dirty="0">
                <a:solidFill>
                  <a:srgbClr val="FFFFFF"/>
                </a:solidFill>
                <a:latin typeface="Trebuchet MS"/>
                <a:cs typeface="Trebuchet MS"/>
              </a:rPr>
              <a:t>real time</a:t>
            </a:r>
            <a:r>
              <a:rPr lang="en-US" sz="950" spc="-5" dirty="0">
                <a:solidFill>
                  <a:srgbClr val="FFFFFF"/>
                </a:solidFill>
                <a:latin typeface="Trebuchet MS"/>
                <a:cs typeface="Trebuchet MS"/>
              </a:rPr>
              <a:t>.</a:t>
            </a:r>
            <a:endParaRPr sz="950" dirty="0">
              <a:latin typeface="Trebuchet MS"/>
              <a:cs typeface="Trebuchet MS"/>
            </a:endParaRPr>
          </a:p>
        </p:txBody>
      </p:sp>
      <p:sp>
        <p:nvSpPr>
          <p:cNvPr id="11" name="object 11"/>
          <p:cNvSpPr txBox="1">
            <a:spLocks noGrp="1"/>
          </p:cNvSpPr>
          <p:nvPr>
            <p:ph type="title"/>
          </p:nvPr>
        </p:nvSpPr>
        <p:spPr>
          <a:xfrm>
            <a:off x="1202537" y="430783"/>
            <a:ext cx="3594735" cy="536044"/>
          </a:xfrm>
          <a:prstGeom prst="rect">
            <a:avLst/>
          </a:prstGeom>
        </p:spPr>
        <p:txBody>
          <a:bodyPr vert="horz" wrap="square" lIns="0" tIns="12700" rIns="0" bIns="0" rtlCol="0">
            <a:spAutoFit/>
          </a:bodyPr>
          <a:lstStyle/>
          <a:p>
            <a:pPr marL="12700" marR="5080" algn="ctr">
              <a:lnSpc>
                <a:spcPct val="100000"/>
              </a:lnSpc>
              <a:spcBef>
                <a:spcPts val="100"/>
              </a:spcBef>
            </a:pPr>
            <a:r>
              <a:rPr dirty="0"/>
              <a:t>Ways of </a:t>
            </a:r>
            <a:r>
              <a:rPr lang="en-US" spc="-5" dirty="0"/>
              <a:t>T</a:t>
            </a:r>
            <a:r>
              <a:rPr spc="-5" dirty="0"/>
              <a:t>racking </a:t>
            </a:r>
            <a:r>
              <a:rPr lang="en-US" dirty="0"/>
              <a:t>D</a:t>
            </a:r>
            <a:r>
              <a:rPr dirty="0"/>
              <a:t>evelopments of </a:t>
            </a:r>
            <a:r>
              <a:rPr spc="5" dirty="0"/>
              <a:t> </a:t>
            </a:r>
            <a:r>
              <a:rPr spc="-5" dirty="0"/>
              <a:t>the</a:t>
            </a:r>
            <a:r>
              <a:rPr spc="-15" dirty="0"/>
              <a:t> </a:t>
            </a:r>
            <a:r>
              <a:rPr spc="-5" dirty="0"/>
              <a:t>G20 </a:t>
            </a:r>
            <a:r>
              <a:rPr dirty="0"/>
              <a:t>and</a:t>
            </a:r>
            <a:r>
              <a:rPr spc="-30" dirty="0"/>
              <a:t> </a:t>
            </a:r>
            <a:r>
              <a:rPr spc="-5" dirty="0"/>
              <a:t>Y20</a:t>
            </a:r>
            <a:r>
              <a:rPr dirty="0"/>
              <a:t> </a:t>
            </a:r>
            <a:r>
              <a:rPr lang="en-US" spc="-5" dirty="0"/>
              <a:t>S</a:t>
            </a:r>
            <a:r>
              <a:rPr spc="-5" dirty="0"/>
              <a:t>ummits</a:t>
            </a:r>
          </a:p>
        </p:txBody>
      </p:sp>
      <p:sp>
        <p:nvSpPr>
          <p:cNvPr id="12" name="object 12"/>
          <p:cNvSpPr/>
          <p:nvPr/>
        </p:nvSpPr>
        <p:spPr>
          <a:xfrm>
            <a:off x="1251203" y="1027188"/>
            <a:ext cx="3486785" cy="45085"/>
          </a:xfrm>
          <a:custGeom>
            <a:avLst/>
            <a:gdLst/>
            <a:ahLst/>
            <a:cxnLst/>
            <a:rect l="l" t="t" r="r" b="b"/>
            <a:pathLst>
              <a:path w="3486785" h="45084">
                <a:moveTo>
                  <a:pt x="3486785" y="0"/>
                </a:moveTo>
                <a:lnTo>
                  <a:pt x="0" y="0"/>
                </a:lnTo>
                <a:lnTo>
                  <a:pt x="0" y="44945"/>
                </a:lnTo>
                <a:lnTo>
                  <a:pt x="3486785" y="44945"/>
                </a:lnTo>
                <a:lnTo>
                  <a:pt x="3486785" y="0"/>
                </a:lnTo>
                <a:close/>
              </a:path>
            </a:pathLst>
          </a:custGeom>
          <a:solidFill>
            <a:srgbClr val="6EAFD9"/>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N">
            <a:hlinkClick r:id="" action="ppaction://media"/>
            <a:extLst>
              <a:ext uri="{FF2B5EF4-FFF2-40B4-BE49-F238E27FC236}">
                <a16:creationId xmlns:a16="http://schemas.microsoft.com/office/drawing/2014/main" id="{12AB24AF-ED41-B6D6-058B-714F507A69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747" y="730250"/>
            <a:ext cx="4109206" cy="2325670"/>
          </a:xfrm>
          <a:prstGeom prst="rect">
            <a:avLst/>
          </a:prstGeom>
        </p:spPr>
      </p:pic>
    </p:spTree>
    <p:extLst>
      <p:ext uri="{BB962C8B-B14F-4D97-AF65-F5344CB8AC3E}">
        <p14:creationId xmlns:p14="http://schemas.microsoft.com/office/powerpoint/2010/main" val="418682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3083" y="0"/>
            <a:ext cx="1089660" cy="545465"/>
          </a:xfrm>
          <a:custGeom>
            <a:avLst/>
            <a:gdLst/>
            <a:ahLst/>
            <a:cxnLst/>
            <a:rect l="l" t="t" r="r" b="b"/>
            <a:pathLst>
              <a:path w="1089660" h="545465">
                <a:moveTo>
                  <a:pt x="1089279" y="0"/>
                </a:moveTo>
                <a:lnTo>
                  <a:pt x="0" y="0"/>
                </a:lnTo>
                <a:lnTo>
                  <a:pt x="544576" y="545337"/>
                </a:lnTo>
                <a:lnTo>
                  <a:pt x="1089279" y="0"/>
                </a:lnTo>
                <a:close/>
              </a:path>
            </a:pathLst>
          </a:custGeom>
          <a:solidFill>
            <a:srgbClr val="6EAFD9"/>
          </a:solidFill>
        </p:spPr>
        <p:txBody>
          <a:bodyPr wrap="square" lIns="0" tIns="0" rIns="0" bIns="0" rtlCol="0"/>
          <a:lstStyle/>
          <a:p>
            <a:endParaRPr/>
          </a:p>
        </p:txBody>
      </p:sp>
      <p:grpSp>
        <p:nvGrpSpPr>
          <p:cNvPr id="3" name="object 3"/>
          <p:cNvGrpSpPr/>
          <p:nvPr/>
        </p:nvGrpSpPr>
        <p:grpSpPr>
          <a:xfrm>
            <a:off x="0" y="1011935"/>
            <a:ext cx="574675" cy="1115060"/>
            <a:chOff x="0" y="1011935"/>
            <a:chExt cx="574675" cy="1115060"/>
          </a:xfrm>
        </p:grpSpPr>
        <p:sp>
          <p:nvSpPr>
            <p:cNvPr id="4" name="object 4"/>
            <p:cNvSpPr/>
            <p:nvPr/>
          </p:nvSpPr>
          <p:spPr>
            <a:xfrm>
              <a:off x="0" y="1184147"/>
              <a:ext cx="574675" cy="942975"/>
            </a:xfrm>
            <a:custGeom>
              <a:avLst/>
              <a:gdLst/>
              <a:ahLst/>
              <a:cxnLst/>
              <a:rect l="l" t="t" r="r" b="b"/>
              <a:pathLst>
                <a:path w="574675" h="942975">
                  <a:moveTo>
                    <a:pt x="188963" y="0"/>
                  </a:moveTo>
                  <a:lnTo>
                    <a:pt x="0" y="188975"/>
                  </a:lnTo>
                  <a:lnTo>
                    <a:pt x="0" y="926388"/>
                  </a:lnTo>
                  <a:lnTo>
                    <a:pt x="16436" y="942822"/>
                  </a:lnTo>
                  <a:lnTo>
                    <a:pt x="574128" y="385191"/>
                  </a:lnTo>
                  <a:lnTo>
                    <a:pt x="188963" y="0"/>
                  </a:lnTo>
                  <a:close/>
                </a:path>
              </a:pathLst>
            </a:custGeom>
            <a:solidFill>
              <a:srgbClr val="474A67"/>
            </a:solidFill>
          </p:spPr>
          <p:txBody>
            <a:bodyPr wrap="square" lIns="0" tIns="0" rIns="0" bIns="0" rtlCol="0"/>
            <a:lstStyle/>
            <a:p>
              <a:endParaRPr/>
            </a:p>
          </p:txBody>
        </p:sp>
        <p:sp>
          <p:nvSpPr>
            <p:cNvPr id="5" name="object 5"/>
            <p:cNvSpPr/>
            <p:nvPr/>
          </p:nvSpPr>
          <p:spPr>
            <a:xfrm>
              <a:off x="0" y="1011935"/>
              <a:ext cx="219710" cy="422275"/>
            </a:xfrm>
            <a:custGeom>
              <a:avLst/>
              <a:gdLst/>
              <a:ahLst/>
              <a:cxnLst/>
              <a:rect l="l" t="t" r="r" b="b"/>
              <a:pathLst>
                <a:path w="219710" h="422275">
                  <a:moveTo>
                    <a:pt x="16419" y="0"/>
                  </a:moveTo>
                  <a:lnTo>
                    <a:pt x="0" y="16382"/>
                  </a:lnTo>
                  <a:lnTo>
                    <a:pt x="0" y="421767"/>
                  </a:lnTo>
                  <a:lnTo>
                    <a:pt x="219252" y="202692"/>
                  </a:lnTo>
                  <a:lnTo>
                    <a:pt x="16419" y="0"/>
                  </a:lnTo>
                  <a:close/>
                </a:path>
              </a:pathLst>
            </a:custGeom>
            <a:solidFill>
              <a:srgbClr val="6EAFD9"/>
            </a:solidFill>
          </p:spPr>
          <p:txBody>
            <a:bodyPr wrap="square" lIns="0" tIns="0" rIns="0" bIns="0" rtlCol="0"/>
            <a:lstStyle/>
            <a:p>
              <a:endParaRPr/>
            </a:p>
          </p:txBody>
        </p:sp>
      </p:grpSp>
      <p:grpSp>
        <p:nvGrpSpPr>
          <p:cNvPr id="6" name="object 6"/>
          <p:cNvGrpSpPr/>
          <p:nvPr/>
        </p:nvGrpSpPr>
        <p:grpSpPr>
          <a:xfrm>
            <a:off x="0" y="0"/>
            <a:ext cx="2732405" cy="3279775"/>
            <a:chOff x="0" y="0"/>
            <a:chExt cx="2732405" cy="3279775"/>
          </a:xfrm>
        </p:grpSpPr>
        <p:sp>
          <p:nvSpPr>
            <p:cNvPr id="7" name="object 7"/>
            <p:cNvSpPr/>
            <p:nvPr/>
          </p:nvSpPr>
          <p:spPr>
            <a:xfrm>
              <a:off x="662940" y="548639"/>
              <a:ext cx="2069464" cy="2069464"/>
            </a:xfrm>
            <a:custGeom>
              <a:avLst/>
              <a:gdLst/>
              <a:ahLst/>
              <a:cxnLst/>
              <a:rect l="l" t="t" r="r" b="b"/>
              <a:pathLst>
                <a:path w="2069464" h="2069464">
                  <a:moveTo>
                    <a:pt x="1034668" y="0"/>
                  </a:moveTo>
                  <a:lnTo>
                    <a:pt x="0" y="1035050"/>
                  </a:lnTo>
                  <a:lnTo>
                    <a:pt x="1034668" y="2069299"/>
                  </a:lnTo>
                  <a:lnTo>
                    <a:pt x="2069338" y="1035050"/>
                  </a:lnTo>
                  <a:lnTo>
                    <a:pt x="1034668" y="0"/>
                  </a:lnTo>
                  <a:close/>
                </a:path>
              </a:pathLst>
            </a:custGeom>
            <a:solidFill>
              <a:srgbClr val="474A67"/>
            </a:solidFill>
          </p:spPr>
          <p:txBody>
            <a:bodyPr wrap="square" lIns="0" tIns="0" rIns="0" bIns="0" rtlCol="0"/>
            <a:lstStyle/>
            <a:p>
              <a:endParaRPr/>
            </a:p>
          </p:txBody>
        </p:sp>
        <p:sp>
          <p:nvSpPr>
            <p:cNvPr id="8" name="object 8"/>
            <p:cNvSpPr/>
            <p:nvPr/>
          </p:nvSpPr>
          <p:spPr>
            <a:xfrm>
              <a:off x="1754124" y="1766315"/>
              <a:ext cx="953769" cy="954405"/>
            </a:xfrm>
            <a:custGeom>
              <a:avLst/>
              <a:gdLst/>
              <a:ahLst/>
              <a:cxnLst/>
              <a:rect l="l" t="t" r="r" b="b"/>
              <a:pathLst>
                <a:path w="953769" h="954405">
                  <a:moveTo>
                    <a:pt x="892428" y="0"/>
                  </a:moveTo>
                  <a:lnTo>
                    <a:pt x="0" y="891692"/>
                  </a:lnTo>
                  <a:lnTo>
                    <a:pt x="62102" y="953782"/>
                  </a:lnTo>
                  <a:lnTo>
                    <a:pt x="953769" y="61340"/>
                  </a:lnTo>
                  <a:lnTo>
                    <a:pt x="892428" y="0"/>
                  </a:lnTo>
                  <a:close/>
                </a:path>
              </a:pathLst>
            </a:custGeom>
            <a:solidFill>
              <a:srgbClr val="6EAFD9"/>
            </a:solidFill>
          </p:spPr>
          <p:txBody>
            <a:bodyPr wrap="square" lIns="0" tIns="0" rIns="0" bIns="0" rtlCol="0"/>
            <a:lstStyle/>
            <a:p>
              <a:endParaRPr/>
            </a:p>
          </p:txBody>
        </p:sp>
        <p:pic>
          <p:nvPicPr>
            <p:cNvPr id="9" name="object 9"/>
            <p:cNvPicPr/>
            <p:nvPr/>
          </p:nvPicPr>
          <p:blipFill>
            <a:blip r:embed="rId2" cstate="print"/>
            <a:stretch>
              <a:fillRect/>
            </a:stretch>
          </p:blipFill>
          <p:spPr>
            <a:xfrm>
              <a:off x="0" y="1676399"/>
              <a:ext cx="1703831" cy="1603247"/>
            </a:xfrm>
            <a:prstGeom prst="rect">
              <a:avLst/>
            </a:prstGeom>
          </p:spPr>
        </p:pic>
        <p:pic>
          <p:nvPicPr>
            <p:cNvPr id="10" name="object 10"/>
            <p:cNvPicPr/>
            <p:nvPr/>
          </p:nvPicPr>
          <p:blipFill>
            <a:blip r:embed="rId3" cstate="print"/>
            <a:stretch>
              <a:fillRect/>
            </a:stretch>
          </p:blipFill>
          <p:spPr>
            <a:xfrm>
              <a:off x="0" y="0"/>
              <a:ext cx="1520951" cy="1476755"/>
            </a:xfrm>
            <a:prstGeom prst="rect">
              <a:avLst/>
            </a:prstGeom>
          </p:spPr>
        </p:pic>
      </p:grpSp>
      <p:sp>
        <p:nvSpPr>
          <p:cNvPr id="11" name="object 11"/>
          <p:cNvSpPr txBox="1">
            <a:spLocks noGrp="1"/>
          </p:cNvSpPr>
          <p:nvPr>
            <p:ph type="title"/>
          </p:nvPr>
        </p:nvSpPr>
        <p:spPr>
          <a:xfrm>
            <a:off x="3027679" y="381380"/>
            <a:ext cx="1402080" cy="290464"/>
          </a:xfrm>
          <a:prstGeom prst="rect">
            <a:avLst/>
          </a:prstGeom>
        </p:spPr>
        <p:txBody>
          <a:bodyPr vert="horz" wrap="square" lIns="0" tIns="13335" rIns="0" bIns="0" rtlCol="0">
            <a:spAutoFit/>
          </a:bodyPr>
          <a:lstStyle/>
          <a:p>
            <a:pPr marL="12700">
              <a:lnSpc>
                <a:spcPct val="100000"/>
              </a:lnSpc>
              <a:spcBef>
                <a:spcPts val="105"/>
              </a:spcBef>
            </a:pPr>
            <a:r>
              <a:rPr sz="1800" spc="20" dirty="0">
                <a:latin typeface="Cambria"/>
                <a:cs typeface="Cambria"/>
              </a:rPr>
              <a:t>Int</a:t>
            </a:r>
            <a:r>
              <a:rPr sz="1800" spc="15" dirty="0">
                <a:latin typeface="Cambria"/>
                <a:cs typeface="Cambria"/>
              </a:rPr>
              <a:t>r</a:t>
            </a:r>
            <a:r>
              <a:rPr sz="1800" spc="25" dirty="0">
                <a:latin typeface="Cambria"/>
                <a:cs typeface="Cambria"/>
              </a:rPr>
              <a:t>o</a:t>
            </a:r>
            <a:r>
              <a:rPr sz="1800" spc="15" dirty="0">
                <a:latin typeface="Cambria"/>
                <a:cs typeface="Cambria"/>
              </a:rPr>
              <a:t>d</a:t>
            </a:r>
            <a:r>
              <a:rPr sz="1800" spc="20" dirty="0">
                <a:latin typeface="Cambria"/>
                <a:cs typeface="Cambria"/>
              </a:rPr>
              <a:t>uct</a:t>
            </a:r>
            <a:r>
              <a:rPr sz="1800" spc="15" dirty="0">
                <a:latin typeface="Cambria"/>
                <a:cs typeface="Cambria"/>
              </a:rPr>
              <a:t>i</a:t>
            </a:r>
            <a:r>
              <a:rPr sz="1800" spc="25" dirty="0">
                <a:latin typeface="Cambria"/>
                <a:cs typeface="Cambria"/>
              </a:rPr>
              <a:t>o</a:t>
            </a:r>
            <a:r>
              <a:rPr sz="1800" dirty="0">
                <a:latin typeface="Cambria"/>
                <a:cs typeface="Cambria"/>
              </a:rPr>
              <a:t>n</a:t>
            </a:r>
          </a:p>
        </p:txBody>
      </p:sp>
      <p:sp>
        <p:nvSpPr>
          <p:cNvPr id="12" name="object 12"/>
          <p:cNvSpPr txBox="1"/>
          <p:nvPr/>
        </p:nvSpPr>
        <p:spPr>
          <a:xfrm>
            <a:off x="3019709" y="1026022"/>
            <a:ext cx="2243455" cy="1654107"/>
          </a:xfrm>
          <a:prstGeom prst="rect">
            <a:avLst/>
          </a:prstGeom>
        </p:spPr>
        <p:txBody>
          <a:bodyPr vert="horz" wrap="square" lIns="0" tIns="7620" rIns="0" bIns="0" rtlCol="0">
            <a:spAutoFit/>
          </a:bodyPr>
          <a:lstStyle/>
          <a:p>
            <a:pPr marL="12700" marR="5080" algn="just">
              <a:lnSpc>
                <a:spcPct val="103099"/>
              </a:lnSpc>
              <a:spcBef>
                <a:spcPts val="60"/>
              </a:spcBef>
            </a:pPr>
            <a:r>
              <a:rPr lang="en-IN" sz="950" spc="-10" dirty="0">
                <a:solidFill>
                  <a:srgbClr val="FFFFFF"/>
                </a:solidFill>
                <a:latin typeface="Trebuchet MS"/>
                <a:cs typeface="Trebuchet MS"/>
              </a:rPr>
              <a:t>The concept of circular economy and resource efficiency </a:t>
            </a:r>
            <a:r>
              <a:rPr sz="950" spc="-15" dirty="0">
                <a:solidFill>
                  <a:srgbClr val="FFFFFF"/>
                </a:solidFill>
                <a:latin typeface="Trebuchet MS"/>
                <a:cs typeface="Trebuchet MS"/>
              </a:rPr>
              <a:t>explores </a:t>
            </a:r>
            <a:r>
              <a:rPr lang="en-US" sz="950" spc="-15" dirty="0">
                <a:solidFill>
                  <a:srgbClr val="FFFFFF"/>
                </a:solidFill>
                <a:latin typeface="Trebuchet MS"/>
                <a:cs typeface="Trebuchet MS"/>
              </a:rPr>
              <a:t>the </a:t>
            </a:r>
            <a:r>
              <a:rPr sz="950" spc="5" dirty="0">
                <a:solidFill>
                  <a:srgbClr val="FFFFFF"/>
                </a:solidFill>
                <a:latin typeface="Trebuchet MS"/>
                <a:cs typeface="Trebuchet MS"/>
              </a:rPr>
              <a:t>e</a:t>
            </a:r>
            <a:r>
              <a:rPr sz="950" dirty="0">
                <a:solidFill>
                  <a:srgbClr val="FFFFFF"/>
                </a:solidFill>
                <a:latin typeface="Trebuchet MS"/>
                <a:cs typeface="Trebuchet MS"/>
              </a:rPr>
              <a:t>cono</a:t>
            </a:r>
            <a:r>
              <a:rPr sz="950" spc="10" dirty="0">
                <a:solidFill>
                  <a:srgbClr val="FFFFFF"/>
                </a:solidFill>
                <a:latin typeface="Trebuchet MS"/>
                <a:cs typeface="Trebuchet MS"/>
              </a:rPr>
              <a:t>m</a:t>
            </a:r>
            <a:r>
              <a:rPr lang="en-US" sz="950" spc="-5" dirty="0">
                <a:solidFill>
                  <a:srgbClr val="FFFFFF"/>
                </a:solidFill>
                <a:latin typeface="Trebuchet MS"/>
                <a:cs typeface="Trebuchet MS"/>
              </a:rPr>
              <a:t>ic</a:t>
            </a:r>
            <a:r>
              <a:rPr lang="en-US" sz="950" dirty="0">
                <a:solidFill>
                  <a:srgbClr val="FFFFFF"/>
                </a:solidFill>
                <a:latin typeface="Trebuchet MS"/>
                <a:cs typeface="Trebuchet MS"/>
              </a:rPr>
              <a:t> </a:t>
            </a:r>
            <a:r>
              <a:rPr sz="950" spc="15" dirty="0">
                <a:solidFill>
                  <a:srgbClr val="FFFFFF"/>
                </a:solidFill>
                <a:latin typeface="Trebuchet MS"/>
                <a:cs typeface="Trebuchet MS"/>
              </a:rPr>
              <a:t>s</a:t>
            </a:r>
            <a:r>
              <a:rPr lang="en-US" sz="950" spc="-35" dirty="0">
                <a:solidFill>
                  <a:srgbClr val="FFFFFF"/>
                </a:solidFill>
                <a:latin typeface="Trebuchet MS"/>
                <a:cs typeface="Trebuchet MS"/>
              </a:rPr>
              <a:t>ystem of closed loops</a:t>
            </a:r>
            <a:r>
              <a:rPr sz="950" spc="-10" dirty="0">
                <a:solidFill>
                  <a:srgbClr val="FFFFFF"/>
                </a:solidFill>
                <a:latin typeface="Trebuchet MS"/>
                <a:cs typeface="Trebuchet MS"/>
              </a:rPr>
              <a:t> </a:t>
            </a:r>
            <a:r>
              <a:rPr sz="950" spc="-15" dirty="0">
                <a:solidFill>
                  <a:srgbClr val="FFFFFF"/>
                </a:solidFill>
                <a:latin typeface="Trebuchet MS"/>
                <a:cs typeface="Trebuchet MS"/>
              </a:rPr>
              <a:t>a</a:t>
            </a:r>
            <a:r>
              <a:rPr sz="950" spc="-5" dirty="0">
                <a:solidFill>
                  <a:srgbClr val="FFFFFF"/>
                </a:solidFill>
                <a:latin typeface="Trebuchet MS"/>
                <a:cs typeface="Trebuchet MS"/>
              </a:rPr>
              <a:t>s</a:t>
            </a:r>
            <a:r>
              <a:rPr sz="950" spc="-35" dirty="0">
                <a:solidFill>
                  <a:srgbClr val="FFFFFF"/>
                </a:solidFill>
                <a:latin typeface="Trebuchet MS"/>
                <a:cs typeface="Trebuchet MS"/>
              </a:rPr>
              <a:t> </a:t>
            </a:r>
            <a:r>
              <a:rPr sz="950" spc="-5" dirty="0">
                <a:solidFill>
                  <a:srgbClr val="FFFFFF"/>
                </a:solidFill>
                <a:latin typeface="Trebuchet MS"/>
                <a:cs typeface="Trebuchet MS"/>
              </a:rPr>
              <a:t>a</a:t>
            </a:r>
            <a:r>
              <a:rPr sz="950" spc="-65" dirty="0">
                <a:solidFill>
                  <a:srgbClr val="FFFFFF"/>
                </a:solidFill>
                <a:latin typeface="Trebuchet MS"/>
                <a:cs typeface="Trebuchet MS"/>
              </a:rPr>
              <a:t> </a:t>
            </a:r>
            <a:r>
              <a:rPr sz="950" spc="-50" dirty="0">
                <a:solidFill>
                  <a:srgbClr val="FFFFFF"/>
                </a:solidFill>
                <a:latin typeface="Trebuchet MS"/>
                <a:cs typeface="Trebuchet MS"/>
              </a:rPr>
              <a:t>r</a:t>
            </a:r>
            <a:r>
              <a:rPr sz="950" spc="25" dirty="0">
                <a:solidFill>
                  <a:srgbClr val="FFFFFF"/>
                </a:solidFill>
                <a:latin typeface="Trebuchet MS"/>
                <a:cs typeface="Trebuchet MS"/>
              </a:rPr>
              <a:t>o</a:t>
            </a:r>
            <a:r>
              <a:rPr sz="950" spc="-15" dirty="0">
                <a:solidFill>
                  <a:srgbClr val="FFFFFF"/>
                </a:solidFill>
                <a:latin typeface="Trebuchet MS"/>
                <a:cs typeface="Trebuchet MS"/>
              </a:rPr>
              <a:t>a</a:t>
            </a:r>
            <a:r>
              <a:rPr sz="950" spc="-10" dirty="0">
                <a:solidFill>
                  <a:srgbClr val="FFFFFF"/>
                </a:solidFill>
                <a:latin typeface="Trebuchet MS"/>
                <a:cs typeface="Trebuchet MS"/>
              </a:rPr>
              <a:t>d</a:t>
            </a:r>
            <a:r>
              <a:rPr sz="950" spc="10" dirty="0">
                <a:solidFill>
                  <a:srgbClr val="FFFFFF"/>
                </a:solidFill>
                <a:latin typeface="Trebuchet MS"/>
                <a:cs typeface="Trebuchet MS"/>
              </a:rPr>
              <a:t>m</a:t>
            </a:r>
            <a:r>
              <a:rPr sz="950" spc="-15" dirty="0">
                <a:solidFill>
                  <a:srgbClr val="FFFFFF"/>
                </a:solidFill>
                <a:latin typeface="Trebuchet MS"/>
                <a:cs typeface="Trebuchet MS"/>
              </a:rPr>
              <a:t>a</a:t>
            </a:r>
            <a:r>
              <a:rPr sz="950" spc="-5" dirty="0">
                <a:solidFill>
                  <a:srgbClr val="FFFFFF"/>
                </a:solidFill>
                <a:latin typeface="Trebuchet MS"/>
                <a:cs typeface="Trebuchet MS"/>
              </a:rPr>
              <a:t>p</a:t>
            </a:r>
            <a:r>
              <a:rPr sz="950" spc="-50" dirty="0">
                <a:solidFill>
                  <a:srgbClr val="FFFFFF"/>
                </a:solidFill>
                <a:latin typeface="Trebuchet MS"/>
                <a:cs typeface="Trebuchet MS"/>
              </a:rPr>
              <a:t> </a:t>
            </a:r>
            <a:r>
              <a:rPr sz="950" spc="-35" dirty="0">
                <a:solidFill>
                  <a:srgbClr val="FFFFFF"/>
                </a:solidFill>
                <a:latin typeface="Trebuchet MS"/>
                <a:cs typeface="Trebuchet MS"/>
              </a:rPr>
              <a:t>f</a:t>
            </a:r>
            <a:r>
              <a:rPr sz="950" spc="25" dirty="0">
                <a:solidFill>
                  <a:srgbClr val="FFFFFF"/>
                </a:solidFill>
                <a:latin typeface="Trebuchet MS"/>
                <a:cs typeface="Trebuchet MS"/>
              </a:rPr>
              <a:t>o</a:t>
            </a:r>
            <a:r>
              <a:rPr sz="950" spc="-5" dirty="0">
                <a:solidFill>
                  <a:srgbClr val="FFFFFF"/>
                </a:solidFill>
                <a:latin typeface="Trebuchet MS"/>
                <a:cs typeface="Trebuchet MS"/>
              </a:rPr>
              <a:t>r</a:t>
            </a:r>
            <a:r>
              <a:rPr lang="en-US" sz="950" spc="-5" dirty="0">
                <a:solidFill>
                  <a:srgbClr val="FFFFFF"/>
                </a:solidFill>
                <a:latin typeface="Trebuchet MS"/>
                <a:cs typeface="Trebuchet MS"/>
              </a:rPr>
              <a:t> </a:t>
            </a:r>
            <a:r>
              <a:rPr sz="950" spc="15" dirty="0">
                <a:solidFill>
                  <a:srgbClr val="FFFFFF"/>
                </a:solidFill>
                <a:latin typeface="Trebuchet MS"/>
                <a:cs typeface="Trebuchet MS"/>
              </a:rPr>
              <a:t>s</a:t>
            </a:r>
            <a:r>
              <a:rPr sz="950" spc="-10" dirty="0">
                <a:solidFill>
                  <a:srgbClr val="FFFFFF"/>
                </a:solidFill>
                <a:latin typeface="Trebuchet MS"/>
                <a:cs typeface="Trebuchet MS"/>
              </a:rPr>
              <a:t>u</a:t>
            </a:r>
            <a:r>
              <a:rPr sz="950" spc="15" dirty="0">
                <a:solidFill>
                  <a:srgbClr val="FFFFFF"/>
                </a:solidFill>
                <a:latin typeface="Trebuchet MS"/>
                <a:cs typeface="Trebuchet MS"/>
              </a:rPr>
              <a:t>s</a:t>
            </a:r>
            <a:r>
              <a:rPr sz="950" spc="-35" dirty="0">
                <a:solidFill>
                  <a:srgbClr val="FFFFFF"/>
                </a:solidFill>
                <a:latin typeface="Trebuchet MS"/>
                <a:cs typeface="Trebuchet MS"/>
              </a:rPr>
              <a:t>t</a:t>
            </a:r>
            <a:r>
              <a:rPr sz="950" spc="-15" dirty="0">
                <a:solidFill>
                  <a:srgbClr val="FFFFFF"/>
                </a:solidFill>
                <a:latin typeface="Trebuchet MS"/>
                <a:cs typeface="Trebuchet MS"/>
              </a:rPr>
              <a:t>a</a:t>
            </a:r>
            <a:r>
              <a:rPr sz="950" spc="-50" dirty="0">
                <a:solidFill>
                  <a:srgbClr val="FFFFFF"/>
                </a:solidFill>
                <a:latin typeface="Trebuchet MS"/>
                <a:cs typeface="Trebuchet MS"/>
              </a:rPr>
              <a:t>i</a:t>
            </a:r>
            <a:r>
              <a:rPr sz="950" spc="5" dirty="0">
                <a:solidFill>
                  <a:srgbClr val="FFFFFF"/>
                </a:solidFill>
                <a:latin typeface="Trebuchet MS"/>
                <a:cs typeface="Trebuchet MS"/>
              </a:rPr>
              <a:t>n</a:t>
            </a:r>
            <a:r>
              <a:rPr sz="950" spc="-10" dirty="0">
                <a:solidFill>
                  <a:srgbClr val="FFFFFF"/>
                </a:solidFill>
                <a:latin typeface="Trebuchet MS"/>
                <a:cs typeface="Trebuchet MS"/>
              </a:rPr>
              <a:t>ab</a:t>
            </a:r>
            <a:r>
              <a:rPr sz="950" spc="-70" dirty="0">
                <a:solidFill>
                  <a:srgbClr val="FFFFFF"/>
                </a:solidFill>
                <a:latin typeface="Trebuchet MS"/>
                <a:cs typeface="Trebuchet MS"/>
              </a:rPr>
              <a:t>l</a:t>
            </a:r>
            <a:r>
              <a:rPr sz="950" spc="-5" dirty="0">
                <a:solidFill>
                  <a:srgbClr val="FFFFFF"/>
                </a:solidFill>
                <a:latin typeface="Trebuchet MS"/>
                <a:cs typeface="Trebuchet MS"/>
              </a:rPr>
              <a:t>e</a:t>
            </a:r>
            <a:r>
              <a:rPr sz="950" spc="-75" dirty="0">
                <a:solidFill>
                  <a:srgbClr val="FFFFFF"/>
                </a:solidFill>
                <a:latin typeface="Trebuchet MS"/>
                <a:cs typeface="Trebuchet MS"/>
              </a:rPr>
              <a:t> </a:t>
            </a:r>
            <a:r>
              <a:rPr sz="950" spc="35" dirty="0">
                <a:solidFill>
                  <a:srgbClr val="FFFFFF"/>
                </a:solidFill>
                <a:latin typeface="Trebuchet MS"/>
                <a:cs typeface="Trebuchet MS"/>
              </a:rPr>
              <a:t>g</a:t>
            </a:r>
            <a:r>
              <a:rPr sz="950" spc="-50" dirty="0">
                <a:solidFill>
                  <a:srgbClr val="FFFFFF"/>
                </a:solidFill>
                <a:latin typeface="Trebuchet MS"/>
                <a:cs typeface="Trebuchet MS"/>
              </a:rPr>
              <a:t>r</a:t>
            </a:r>
            <a:r>
              <a:rPr sz="950" spc="25" dirty="0">
                <a:solidFill>
                  <a:srgbClr val="FFFFFF"/>
                </a:solidFill>
                <a:latin typeface="Trebuchet MS"/>
                <a:cs typeface="Trebuchet MS"/>
              </a:rPr>
              <a:t>o</a:t>
            </a:r>
            <a:r>
              <a:rPr sz="950" spc="20" dirty="0">
                <a:solidFill>
                  <a:srgbClr val="FFFFFF"/>
                </a:solidFill>
                <a:latin typeface="Trebuchet MS"/>
                <a:cs typeface="Trebuchet MS"/>
              </a:rPr>
              <a:t>w</a:t>
            </a:r>
            <a:r>
              <a:rPr sz="950" spc="-35" dirty="0">
                <a:solidFill>
                  <a:srgbClr val="FFFFFF"/>
                </a:solidFill>
                <a:latin typeface="Trebuchet MS"/>
                <a:cs typeface="Trebuchet MS"/>
              </a:rPr>
              <a:t>t</a:t>
            </a:r>
            <a:r>
              <a:rPr sz="950" spc="5" dirty="0">
                <a:solidFill>
                  <a:srgbClr val="FFFFFF"/>
                </a:solidFill>
                <a:latin typeface="Trebuchet MS"/>
                <a:cs typeface="Trebuchet MS"/>
              </a:rPr>
              <a:t>h</a:t>
            </a:r>
            <a:r>
              <a:rPr sz="950" spc="-5" dirty="0">
                <a:solidFill>
                  <a:srgbClr val="FFFFFF"/>
                </a:solidFill>
                <a:latin typeface="Trebuchet MS"/>
                <a:cs typeface="Trebuchet MS"/>
              </a:rPr>
              <a:t>.</a:t>
            </a:r>
            <a:r>
              <a:rPr sz="950" spc="25" dirty="0">
                <a:solidFill>
                  <a:srgbClr val="FFFFFF"/>
                </a:solidFill>
                <a:latin typeface="Trebuchet MS"/>
                <a:cs typeface="Trebuchet MS"/>
              </a:rPr>
              <a:t> </a:t>
            </a:r>
            <a:r>
              <a:rPr sz="950" spc="-15" dirty="0">
                <a:solidFill>
                  <a:srgbClr val="FFFFFF"/>
                </a:solidFill>
                <a:latin typeface="Trebuchet MS"/>
                <a:cs typeface="Trebuchet MS"/>
              </a:rPr>
              <a:t>T</a:t>
            </a:r>
            <a:r>
              <a:rPr sz="950" spc="-20" dirty="0">
                <a:solidFill>
                  <a:srgbClr val="FFFFFF"/>
                </a:solidFill>
                <a:latin typeface="Trebuchet MS"/>
                <a:cs typeface="Trebuchet MS"/>
              </a:rPr>
              <a:t>h</a:t>
            </a:r>
            <a:r>
              <a:rPr sz="950" spc="-5" dirty="0">
                <a:solidFill>
                  <a:srgbClr val="FFFFFF"/>
                </a:solidFill>
                <a:latin typeface="Trebuchet MS"/>
                <a:cs typeface="Trebuchet MS"/>
              </a:rPr>
              <a:t>e</a:t>
            </a:r>
            <a:r>
              <a:rPr sz="950" spc="-15" dirty="0">
                <a:solidFill>
                  <a:srgbClr val="FFFFFF"/>
                </a:solidFill>
                <a:latin typeface="Trebuchet MS"/>
                <a:cs typeface="Trebuchet MS"/>
              </a:rPr>
              <a:t> ai</a:t>
            </a:r>
            <a:r>
              <a:rPr sz="950" spc="-5" dirty="0">
                <a:solidFill>
                  <a:srgbClr val="FFFFFF"/>
                </a:solidFill>
                <a:latin typeface="Trebuchet MS"/>
                <a:cs typeface="Trebuchet MS"/>
              </a:rPr>
              <a:t>m</a:t>
            </a:r>
            <a:r>
              <a:rPr sz="950" spc="-45" dirty="0">
                <a:solidFill>
                  <a:srgbClr val="FFFFFF"/>
                </a:solidFill>
                <a:latin typeface="Trebuchet MS"/>
                <a:cs typeface="Trebuchet MS"/>
              </a:rPr>
              <a:t> </a:t>
            </a:r>
            <a:r>
              <a:rPr sz="950" spc="-15" dirty="0">
                <a:solidFill>
                  <a:srgbClr val="FFFFFF"/>
                </a:solidFill>
                <a:latin typeface="Trebuchet MS"/>
                <a:cs typeface="Trebuchet MS"/>
              </a:rPr>
              <a:t>i</a:t>
            </a:r>
            <a:r>
              <a:rPr sz="950" spc="-5" dirty="0">
                <a:solidFill>
                  <a:srgbClr val="FFFFFF"/>
                </a:solidFill>
                <a:latin typeface="Trebuchet MS"/>
                <a:cs typeface="Trebuchet MS"/>
              </a:rPr>
              <a:t>s</a:t>
            </a:r>
            <a:r>
              <a:rPr sz="950" spc="-35" dirty="0">
                <a:solidFill>
                  <a:srgbClr val="FFFFFF"/>
                </a:solidFill>
                <a:latin typeface="Trebuchet MS"/>
                <a:cs typeface="Trebuchet MS"/>
              </a:rPr>
              <a:t> </a:t>
            </a:r>
            <a:r>
              <a:rPr sz="950" dirty="0">
                <a:solidFill>
                  <a:srgbClr val="FFFFFF"/>
                </a:solidFill>
                <a:latin typeface="Trebuchet MS"/>
                <a:cs typeface="Trebuchet MS"/>
              </a:rPr>
              <a:t>t</a:t>
            </a:r>
            <a:r>
              <a:rPr sz="950" spc="-5" dirty="0">
                <a:solidFill>
                  <a:srgbClr val="FFFFFF"/>
                </a:solidFill>
                <a:latin typeface="Trebuchet MS"/>
                <a:cs typeface="Trebuchet MS"/>
              </a:rPr>
              <a:t>o</a:t>
            </a:r>
            <a:r>
              <a:rPr lang="en-US" sz="950" spc="-5" dirty="0">
                <a:solidFill>
                  <a:srgbClr val="FFFFFF"/>
                </a:solidFill>
                <a:latin typeface="Trebuchet MS"/>
                <a:cs typeface="Trebuchet MS"/>
              </a:rPr>
              <a:t> </a:t>
            </a:r>
            <a:r>
              <a:rPr sz="950" spc="-15" dirty="0">
                <a:solidFill>
                  <a:srgbClr val="FFFFFF"/>
                </a:solidFill>
                <a:latin typeface="Trebuchet MS"/>
                <a:cs typeface="Trebuchet MS"/>
              </a:rPr>
              <a:t>maximize resource efﬁciency </a:t>
            </a:r>
            <a:r>
              <a:rPr sz="950" spc="-5" dirty="0">
                <a:solidFill>
                  <a:srgbClr val="FFFFFF"/>
                </a:solidFill>
                <a:latin typeface="Trebuchet MS"/>
                <a:cs typeface="Trebuchet MS"/>
              </a:rPr>
              <a:t>by</a:t>
            </a:r>
            <a:r>
              <a:rPr sz="950" dirty="0">
                <a:solidFill>
                  <a:srgbClr val="FFFFFF"/>
                </a:solidFill>
                <a:latin typeface="Trebuchet MS"/>
                <a:cs typeface="Trebuchet MS"/>
              </a:rPr>
              <a:t> </a:t>
            </a:r>
            <a:r>
              <a:rPr sz="950" spc="-25" dirty="0">
                <a:solidFill>
                  <a:srgbClr val="FFFFFF"/>
                </a:solidFill>
                <a:latin typeface="Trebuchet MS"/>
                <a:cs typeface="Trebuchet MS"/>
              </a:rPr>
              <a:t>reducing</a:t>
            </a:r>
            <a:r>
              <a:rPr lang="en-US" sz="950" spc="-25" dirty="0">
                <a:solidFill>
                  <a:srgbClr val="FFFFFF"/>
                </a:solidFill>
                <a:latin typeface="Trebuchet MS"/>
                <a:cs typeface="Trebuchet MS"/>
              </a:rPr>
              <a:t> </a:t>
            </a:r>
            <a:r>
              <a:rPr sz="950" spc="5" dirty="0">
                <a:solidFill>
                  <a:srgbClr val="FFFFFF"/>
                </a:solidFill>
                <a:latin typeface="Trebuchet MS"/>
                <a:cs typeface="Trebuchet MS"/>
              </a:rPr>
              <a:t>w</a:t>
            </a:r>
            <a:r>
              <a:rPr sz="950" spc="-15" dirty="0">
                <a:solidFill>
                  <a:srgbClr val="FFFFFF"/>
                </a:solidFill>
                <a:latin typeface="Trebuchet MS"/>
                <a:cs typeface="Trebuchet MS"/>
              </a:rPr>
              <a:t>a</a:t>
            </a:r>
            <a:r>
              <a:rPr sz="950" spc="15" dirty="0">
                <a:solidFill>
                  <a:srgbClr val="FFFFFF"/>
                </a:solidFill>
                <a:latin typeface="Trebuchet MS"/>
                <a:cs typeface="Trebuchet MS"/>
              </a:rPr>
              <a:t>s</a:t>
            </a:r>
            <a:r>
              <a:rPr sz="950" spc="-35" dirty="0">
                <a:solidFill>
                  <a:srgbClr val="FFFFFF"/>
                </a:solidFill>
                <a:latin typeface="Trebuchet MS"/>
                <a:cs typeface="Trebuchet MS"/>
              </a:rPr>
              <a:t>t</a:t>
            </a:r>
            <a:r>
              <a:rPr sz="950" spc="-5" dirty="0">
                <a:solidFill>
                  <a:srgbClr val="FFFFFF"/>
                </a:solidFill>
                <a:latin typeface="Trebuchet MS"/>
                <a:cs typeface="Trebuchet MS"/>
              </a:rPr>
              <a:t>e</a:t>
            </a:r>
            <a:r>
              <a:rPr sz="950" spc="-75" dirty="0">
                <a:solidFill>
                  <a:srgbClr val="FFFFFF"/>
                </a:solidFill>
                <a:latin typeface="Trebuchet MS"/>
                <a:cs typeface="Trebuchet MS"/>
              </a:rPr>
              <a:t> </a:t>
            </a:r>
            <a:r>
              <a:rPr sz="950" spc="-15" dirty="0">
                <a:solidFill>
                  <a:srgbClr val="FFFFFF"/>
                </a:solidFill>
                <a:latin typeface="Trebuchet MS"/>
                <a:cs typeface="Trebuchet MS"/>
              </a:rPr>
              <a:t>a</a:t>
            </a:r>
            <a:r>
              <a:rPr sz="950" spc="5" dirty="0">
                <a:solidFill>
                  <a:srgbClr val="FFFFFF"/>
                </a:solidFill>
                <a:latin typeface="Trebuchet MS"/>
                <a:cs typeface="Trebuchet MS"/>
              </a:rPr>
              <a:t>n</a:t>
            </a:r>
            <a:r>
              <a:rPr sz="950" spc="-5" dirty="0">
                <a:solidFill>
                  <a:srgbClr val="FFFFFF"/>
                </a:solidFill>
                <a:latin typeface="Trebuchet MS"/>
                <a:cs typeface="Trebuchet MS"/>
              </a:rPr>
              <a:t>d</a:t>
            </a:r>
            <a:r>
              <a:rPr sz="950" spc="-60" dirty="0">
                <a:solidFill>
                  <a:srgbClr val="FFFFFF"/>
                </a:solidFill>
                <a:latin typeface="Trebuchet MS"/>
                <a:cs typeface="Trebuchet MS"/>
              </a:rPr>
              <a:t> </a:t>
            </a:r>
            <a:r>
              <a:rPr sz="950" spc="-10" dirty="0">
                <a:solidFill>
                  <a:srgbClr val="FFFFFF"/>
                </a:solidFill>
                <a:latin typeface="Trebuchet MS"/>
                <a:cs typeface="Trebuchet MS"/>
              </a:rPr>
              <a:t>p</a:t>
            </a:r>
            <a:r>
              <a:rPr sz="950" spc="-50" dirty="0">
                <a:solidFill>
                  <a:srgbClr val="FFFFFF"/>
                </a:solidFill>
                <a:latin typeface="Trebuchet MS"/>
                <a:cs typeface="Trebuchet MS"/>
              </a:rPr>
              <a:t>r</a:t>
            </a:r>
            <a:r>
              <a:rPr sz="950" spc="25" dirty="0">
                <a:solidFill>
                  <a:srgbClr val="FFFFFF"/>
                </a:solidFill>
                <a:latin typeface="Trebuchet MS"/>
                <a:cs typeface="Trebuchet MS"/>
              </a:rPr>
              <a:t>o</a:t>
            </a:r>
            <a:r>
              <a:rPr sz="950" spc="10" dirty="0">
                <a:solidFill>
                  <a:srgbClr val="FFFFFF"/>
                </a:solidFill>
                <a:latin typeface="Trebuchet MS"/>
                <a:cs typeface="Trebuchet MS"/>
              </a:rPr>
              <a:t>m</a:t>
            </a:r>
            <a:r>
              <a:rPr sz="950" spc="25" dirty="0">
                <a:solidFill>
                  <a:srgbClr val="FFFFFF"/>
                </a:solidFill>
                <a:latin typeface="Trebuchet MS"/>
                <a:cs typeface="Trebuchet MS"/>
              </a:rPr>
              <a:t>o</a:t>
            </a:r>
            <a:r>
              <a:rPr sz="950" spc="-35" dirty="0">
                <a:solidFill>
                  <a:srgbClr val="FFFFFF"/>
                </a:solidFill>
                <a:latin typeface="Trebuchet MS"/>
                <a:cs typeface="Trebuchet MS"/>
              </a:rPr>
              <a:t>t</a:t>
            </a:r>
            <a:r>
              <a:rPr sz="950" spc="-50" dirty="0">
                <a:solidFill>
                  <a:srgbClr val="FFFFFF"/>
                </a:solidFill>
                <a:latin typeface="Trebuchet MS"/>
                <a:cs typeface="Trebuchet MS"/>
              </a:rPr>
              <a:t>i</a:t>
            </a:r>
            <a:r>
              <a:rPr sz="950" spc="5" dirty="0">
                <a:solidFill>
                  <a:srgbClr val="FFFFFF"/>
                </a:solidFill>
                <a:latin typeface="Trebuchet MS"/>
                <a:cs typeface="Trebuchet MS"/>
              </a:rPr>
              <a:t>n</a:t>
            </a:r>
            <a:r>
              <a:rPr sz="950" spc="-5" dirty="0">
                <a:solidFill>
                  <a:srgbClr val="FFFFFF"/>
                </a:solidFill>
                <a:latin typeface="Trebuchet MS"/>
                <a:cs typeface="Trebuchet MS"/>
              </a:rPr>
              <a:t>g</a:t>
            </a:r>
            <a:r>
              <a:rPr sz="950" spc="15" dirty="0">
                <a:solidFill>
                  <a:srgbClr val="FFFFFF"/>
                </a:solidFill>
                <a:latin typeface="Trebuchet MS"/>
                <a:cs typeface="Trebuchet MS"/>
              </a:rPr>
              <a:t> </a:t>
            </a:r>
            <a:r>
              <a:rPr sz="950" spc="-50" dirty="0">
                <a:solidFill>
                  <a:srgbClr val="FFFFFF"/>
                </a:solidFill>
                <a:latin typeface="Trebuchet MS"/>
                <a:cs typeface="Trebuchet MS"/>
              </a:rPr>
              <a:t>r</a:t>
            </a:r>
            <a:r>
              <a:rPr sz="950" spc="-30" dirty="0">
                <a:solidFill>
                  <a:srgbClr val="FFFFFF"/>
                </a:solidFill>
                <a:latin typeface="Trebuchet MS"/>
                <a:cs typeface="Trebuchet MS"/>
              </a:rPr>
              <a:t>e</a:t>
            </a:r>
            <a:r>
              <a:rPr sz="950" spc="-10" dirty="0">
                <a:solidFill>
                  <a:srgbClr val="FFFFFF"/>
                </a:solidFill>
                <a:latin typeface="Trebuchet MS"/>
                <a:cs typeface="Trebuchet MS"/>
              </a:rPr>
              <a:t>u</a:t>
            </a:r>
            <a:r>
              <a:rPr sz="950" spc="15" dirty="0">
                <a:solidFill>
                  <a:srgbClr val="FFFFFF"/>
                </a:solidFill>
                <a:latin typeface="Trebuchet MS"/>
                <a:cs typeface="Trebuchet MS"/>
              </a:rPr>
              <a:t>s</a:t>
            </a:r>
            <a:r>
              <a:rPr sz="950" spc="-30" dirty="0">
                <a:solidFill>
                  <a:srgbClr val="FFFFFF"/>
                </a:solidFill>
                <a:latin typeface="Trebuchet MS"/>
                <a:cs typeface="Trebuchet MS"/>
              </a:rPr>
              <a:t>e</a:t>
            </a:r>
            <a:r>
              <a:rPr lang="en-US" sz="950" spc="-30" dirty="0">
                <a:solidFill>
                  <a:srgbClr val="FFFFFF"/>
                </a:solidFill>
                <a:latin typeface="Trebuchet MS"/>
                <a:cs typeface="Trebuchet MS"/>
              </a:rPr>
              <a:t>, repairing, refurbishing etc. and even leasing</a:t>
            </a:r>
            <a:r>
              <a:rPr sz="950" spc="-5" dirty="0">
                <a:solidFill>
                  <a:srgbClr val="FFFFFF"/>
                </a:solidFill>
                <a:latin typeface="Trebuchet MS"/>
                <a:cs typeface="Trebuchet MS"/>
              </a:rPr>
              <a:t>.</a:t>
            </a:r>
            <a:r>
              <a:rPr sz="950" spc="-180" dirty="0">
                <a:solidFill>
                  <a:srgbClr val="FFFFFF"/>
                </a:solidFill>
                <a:latin typeface="Trebuchet MS"/>
                <a:cs typeface="Trebuchet MS"/>
              </a:rPr>
              <a:t> </a:t>
            </a:r>
            <a:r>
              <a:rPr sz="950" spc="-20" dirty="0">
                <a:solidFill>
                  <a:srgbClr val="FFFFFF"/>
                </a:solidFill>
                <a:latin typeface="Trebuchet MS"/>
                <a:cs typeface="Trebuchet MS"/>
              </a:rPr>
              <a:t>T</a:t>
            </a:r>
            <a:r>
              <a:rPr sz="950" spc="5" dirty="0">
                <a:solidFill>
                  <a:srgbClr val="FFFFFF"/>
                </a:solidFill>
                <a:latin typeface="Trebuchet MS"/>
                <a:cs typeface="Trebuchet MS"/>
              </a:rPr>
              <a:t>h</a:t>
            </a:r>
            <a:r>
              <a:rPr sz="950" spc="-5" dirty="0">
                <a:solidFill>
                  <a:srgbClr val="FFFFFF"/>
                </a:solidFill>
                <a:latin typeface="Trebuchet MS"/>
                <a:cs typeface="Trebuchet MS"/>
              </a:rPr>
              <a:t>e</a:t>
            </a:r>
            <a:r>
              <a:rPr lang="en-US" sz="950" spc="-5" dirty="0">
                <a:solidFill>
                  <a:srgbClr val="FFFFFF"/>
                </a:solidFill>
                <a:latin typeface="Trebuchet MS"/>
                <a:cs typeface="Trebuchet MS"/>
              </a:rPr>
              <a:t> </a:t>
            </a:r>
            <a:r>
              <a:rPr sz="950" spc="-15" dirty="0">
                <a:solidFill>
                  <a:srgbClr val="FFFFFF"/>
                </a:solidFill>
                <a:latin typeface="Trebuchet MS"/>
                <a:cs typeface="Trebuchet MS"/>
              </a:rPr>
              <a:t>p</a:t>
            </a:r>
            <a:r>
              <a:rPr sz="950" spc="-10" dirty="0">
                <a:solidFill>
                  <a:srgbClr val="FFFFFF"/>
                </a:solidFill>
                <a:latin typeface="Trebuchet MS"/>
                <a:cs typeface="Trebuchet MS"/>
              </a:rPr>
              <a:t>r</a:t>
            </a:r>
            <a:r>
              <a:rPr sz="950" spc="-15" dirty="0">
                <a:solidFill>
                  <a:srgbClr val="FFFFFF"/>
                </a:solidFill>
                <a:latin typeface="Trebuchet MS"/>
                <a:cs typeface="Trebuchet MS"/>
              </a:rPr>
              <a:t>ese</a:t>
            </a:r>
            <a:r>
              <a:rPr sz="950" spc="-20" dirty="0">
                <a:solidFill>
                  <a:srgbClr val="FFFFFF"/>
                </a:solidFill>
                <a:latin typeface="Trebuchet MS"/>
                <a:cs typeface="Trebuchet MS"/>
              </a:rPr>
              <a:t>nt</a:t>
            </a:r>
            <a:r>
              <a:rPr sz="950" spc="-10" dirty="0">
                <a:solidFill>
                  <a:srgbClr val="FFFFFF"/>
                </a:solidFill>
                <a:latin typeface="Trebuchet MS"/>
                <a:cs typeface="Trebuchet MS"/>
              </a:rPr>
              <a:t>a</a:t>
            </a:r>
            <a:r>
              <a:rPr sz="950" spc="-20" dirty="0">
                <a:solidFill>
                  <a:srgbClr val="FFFFFF"/>
                </a:solidFill>
                <a:latin typeface="Trebuchet MS"/>
                <a:cs typeface="Trebuchet MS"/>
              </a:rPr>
              <a:t>t</a:t>
            </a:r>
            <a:r>
              <a:rPr sz="950" spc="-10" dirty="0">
                <a:solidFill>
                  <a:srgbClr val="FFFFFF"/>
                </a:solidFill>
                <a:latin typeface="Trebuchet MS"/>
                <a:cs typeface="Trebuchet MS"/>
              </a:rPr>
              <a:t>i</a:t>
            </a:r>
            <a:r>
              <a:rPr sz="950" spc="-20" dirty="0">
                <a:solidFill>
                  <a:srgbClr val="FFFFFF"/>
                </a:solidFill>
                <a:latin typeface="Trebuchet MS"/>
                <a:cs typeface="Trebuchet MS"/>
              </a:rPr>
              <a:t>o</a:t>
            </a:r>
            <a:r>
              <a:rPr sz="950" dirty="0">
                <a:solidFill>
                  <a:srgbClr val="FFFFFF"/>
                </a:solidFill>
                <a:latin typeface="Trebuchet MS"/>
                <a:cs typeface="Trebuchet MS"/>
              </a:rPr>
              <a:t>n</a:t>
            </a:r>
            <a:r>
              <a:rPr sz="950" spc="25" dirty="0">
                <a:solidFill>
                  <a:srgbClr val="FFFFFF"/>
                </a:solidFill>
                <a:latin typeface="Trebuchet MS"/>
                <a:cs typeface="Trebuchet MS"/>
              </a:rPr>
              <a:t> </a:t>
            </a:r>
            <a:r>
              <a:rPr sz="950" spc="-40" dirty="0">
                <a:solidFill>
                  <a:srgbClr val="FFFFFF"/>
                </a:solidFill>
                <a:latin typeface="Trebuchet MS"/>
                <a:cs typeface="Trebuchet MS"/>
              </a:rPr>
              <a:t>w</a:t>
            </a:r>
            <a:r>
              <a:rPr sz="950" spc="-35" dirty="0">
                <a:solidFill>
                  <a:srgbClr val="FFFFFF"/>
                </a:solidFill>
                <a:latin typeface="Trebuchet MS"/>
                <a:cs typeface="Trebuchet MS"/>
              </a:rPr>
              <a:t>i</a:t>
            </a:r>
            <a:r>
              <a:rPr sz="950" spc="-40" dirty="0">
                <a:solidFill>
                  <a:srgbClr val="FFFFFF"/>
                </a:solidFill>
                <a:latin typeface="Trebuchet MS"/>
                <a:cs typeface="Trebuchet MS"/>
              </a:rPr>
              <a:t>l</a:t>
            </a:r>
            <a:r>
              <a:rPr sz="950" dirty="0">
                <a:solidFill>
                  <a:srgbClr val="FFFFFF"/>
                </a:solidFill>
                <a:latin typeface="Trebuchet MS"/>
                <a:cs typeface="Trebuchet MS"/>
              </a:rPr>
              <a:t>l</a:t>
            </a:r>
            <a:r>
              <a:rPr sz="950" spc="-65" dirty="0">
                <a:solidFill>
                  <a:srgbClr val="FFFFFF"/>
                </a:solidFill>
                <a:latin typeface="Trebuchet MS"/>
                <a:cs typeface="Trebuchet MS"/>
              </a:rPr>
              <a:t> </a:t>
            </a:r>
            <a:r>
              <a:rPr sz="950" spc="-15" dirty="0">
                <a:solidFill>
                  <a:srgbClr val="FFFFFF"/>
                </a:solidFill>
                <a:latin typeface="Trebuchet MS"/>
                <a:cs typeface="Trebuchet MS"/>
              </a:rPr>
              <a:t>p</a:t>
            </a:r>
            <a:r>
              <a:rPr sz="950" spc="-10" dirty="0">
                <a:solidFill>
                  <a:srgbClr val="FFFFFF"/>
                </a:solidFill>
                <a:latin typeface="Trebuchet MS"/>
                <a:cs typeface="Trebuchet MS"/>
              </a:rPr>
              <a:t>r</a:t>
            </a:r>
            <a:r>
              <a:rPr sz="950" spc="-20" dirty="0">
                <a:solidFill>
                  <a:srgbClr val="FFFFFF"/>
                </a:solidFill>
                <a:latin typeface="Trebuchet MS"/>
                <a:cs typeface="Trebuchet MS"/>
              </a:rPr>
              <a:t>o</a:t>
            </a:r>
            <a:r>
              <a:rPr sz="950" spc="-10" dirty="0">
                <a:solidFill>
                  <a:srgbClr val="FFFFFF"/>
                </a:solidFill>
                <a:latin typeface="Trebuchet MS"/>
                <a:cs typeface="Trebuchet MS"/>
              </a:rPr>
              <a:t>vi</a:t>
            </a:r>
            <a:r>
              <a:rPr sz="950" spc="-15" dirty="0">
                <a:solidFill>
                  <a:srgbClr val="FFFFFF"/>
                </a:solidFill>
                <a:latin typeface="Trebuchet MS"/>
                <a:cs typeface="Trebuchet MS"/>
              </a:rPr>
              <a:t>d</a:t>
            </a:r>
            <a:r>
              <a:rPr sz="950" dirty="0">
                <a:solidFill>
                  <a:srgbClr val="FFFFFF"/>
                </a:solidFill>
                <a:latin typeface="Trebuchet MS"/>
                <a:cs typeface="Trebuchet MS"/>
              </a:rPr>
              <a:t>e</a:t>
            </a:r>
            <a:r>
              <a:rPr sz="950" spc="-15" dirty="0">
                <a:solidFill>
                  <a:srgbClr val="FFFFFF"/>
                </a:solidFill>
                <a:latin typeface="Trebuchet MS"/>
                <a:cs typeface="Trebuchet MS"/>
              </a:rPr>
              <a:t> </a:t>
            </a:r>
            <a:r>
              <a:rPr sz="950" dirty="0">
                <a:solidFill>
                  <a:srgbClr val="FFFFFF"/>
                </a:solidFill>
                <a:latin typeface="Trebuchet MS"/>
                <a:cs typeface="Trebuchet MS"/>
              </a:rPr>
              <a:t>an</a:t>
            </a:r>
            <a:r>
              <a:rPr sz="950" spc="-5" dirty="0">
                <a:solidFill>
                  <a:srgbClr val="FFFFFF"/>
                </a:solidFill>
                <a:latin typeface="Trebuchet MS"/>
                <a:cs typeface="Trebuchet MS"/>
              </a:rPr>
              <a:t> </a:t>
            </a:r>
            <a:r>
              <a:rPr sz="950" spc="-10" dirty="0">
                <a:solidFill>
                  <a:srgbClr val="FFFFFF"/>
                </a:solidFill>
                <a:latin typeface="Trebuchet MS"/>
                <a:cs typeface="Trebuchet MS"/>
              </a:rPr>
              <a:t>o</a:t>
            </a:r>
            <a:r>
              <a:rPr sz="950" dirty="0">
                <a:solidFill>
                  <a:srgbClr val="FFFFFF"/>
                </a:solidFill>
                <a:latin typeface="Trebuchet MS"/>
                <a:cs typeface="Trebuchet MS"/>
              </a:rPr>
              <a:t>vervi</a:t>
            </a:r>
            <a:r>
              <a:rPr sz="950" spc="-15" dirty="0">
                <a:solidFill>
                  <a:srgbClr val="FFFFFF"/>
                </a:solidFill>
                <a:latin typeface="Trebuchet MS"/>
                <a:cs typeface="Trebuchet MS"/>
              </a:rPr>
              <a:t>e</a:t>
            </a:r>
            <a:r>
              <a:rPr sz="950" dirty="0">
                <a:solidFill>
                  <a:srgbClr val="FFFFFF"/>
                </a:solidFill>
                <a:latin typeface="Trebuchet MS"/>
                <a:cs typeface="Trebuchet MS"/>
              </a:rPr>
              <a:t>w</a:t>
            </a:r>
            <a:r>
              <a:rPr sz="950" spc="-30" dirty="0">
                <a:solidFill>
                  <a:srgbClr val="FFFFFF"/>
                </a:solidFill>
                <a:latin typeface="Trebuchet MS"/>
                <a:cs typeface="Trebuchet MS"/>
              </a:rPr>
              <a:t> </a:t>
            </a:r>
            <a:r>
              <a:rPr sz="950" spc="5" dirty="0">
                <a:solidFill>
                  <a:srgbClr val="FFFFFF"/>
                </a:solidFill>
                <a:latin typeface="Trebuchet MS"/>
                <a:cs typeface="Trebuchet MS"/>
              </a:rPr>
              <a:t>o</a:t>
            </a:r>
            <a:r>
              <a:rPr sz="950" dirty="0">
                <a:solidFill>
                  <a:srgbClr val="FFFFFF"/>
                </a:solidFill>
                <a:latin typeface="Trebuchet MS"/>
                <a:cs typeface="Trebuchet MS"/>
              </a:rPr>
              <a:t>f</a:t>
            </a:r>
            <a:r>
              <a:rPr lang="en-US" sz="950" dirty="0">
                <a:solidFill>
                  <a:srgbClr val="FFFFFF"/>
                </a:solidFill>
                <a:latin typeface="Trebuchet MS"/>
                <a:cs typeface="Trebuchet MS"/>
              </a:rPr>
              <a:t> </a:t>
            </a:r>
            <a:r>
              <a:rPr sz="950" spc="-25" dirty="0">
                <a:solidFill>
                  <a:srgbClr val="FFFFFF"/>
                </a:solidFill>
                <a:latin typeface="Trebuchet MS"/>
                <a:cs typeface="Trebuchet MS"/>
              </a:rPr>
              <a:t>t</a:t>
            </a:r>
            <a:r>
              <a:rPr sz="950" spc="-20" dirty="0">
                <a:solidFill>
                  <a:srgbClr val="FFFFFF"/>
                </a:solidFill>
                <a:latin typeface="Trebuchet MS"/>
                <a:cs typeface="Trebuchet MS"/>
              </a:rPr>
              <a:t>h</a:t>
            </a:r>
            <a:r>
              <a:rPr sz="950" spc="-5" dirty="0">
                <a:solidFill>
                  <a:srgbClr val="FFFFFF"/>
                </a:solidFill>
                <a:latin typeface="Trebuchet MS"/>
                <a:cs typeface="Trebuchet MS"/>
              </a:rPr>
              <a:t>e</a:t>
            </a:r>
            <a:r>
              <a:rPr lang="en-US" sz="950" dirty="0">
                <a:solidFill>
                  <a:srgbClr val="FFFFFF"/>
                </a:solidFill>
                <a:latin typeface="Trebuchet MS"/>
                <a:cs typeface="Trebuchet MS"/>
              </a:rPr>
              <a:t> </a:t>
            </a:r>
            <a:r>
              <a:rPr sz="950" spc="-20" dirty="0">
                <a:solidFill>
                  <a:srgbClr val="FFFFFF"/>
                </a:solidFill>
                <a:latin typeface="Trebuchet MS"/>
                <a:cs typeface="Trebuchet MS"/>
              </a:rPr>
              <a:t>c</a:t>
            </a:r>
            <a:r>
              <a:rPr sz="950" spc="-25" dirty="0">
                <a:solidFill>
                  <a:srgbClr val="FFFFFF"/>
                </a:solidFill>
                <a:latin typeface="Trebuchet MS"/>
                <a:cs typeface="Trebuchet MS"/>
              </a:rPr>
              <a:t>o</a:t>
            </a:r>
            <a:r>
              <a:rPr sz="950" spc="-20" dirty="0">
                <a:solidFill>
                  <a:srgbClr val="FFFFFF"/>
                </a:solidFill>
                <a:latin typeface="Trebuchet MS"/>
                <a:cs typeface="Trebuchet MS"/>
              </a:rPr>
              <a:t>ncep</a:t>
            </a:r>
            <a:r>
              <a:rPr sz="950" spc="-5" dirty="0">
                <a:solidFill>
                  <a:srgbClr val="FFFFFF"/>
                </a:solidFill>
                <a:latin typeface="Trebuchet MS"/>
                <a:cs typeface="Trebuchet MS"/>
              </a:rPr>
              <a:t>t</a:t>
            </a:r>
            <a:r>
              <a:rPr sz="950" spc="-60" dirty="0">
                <a:solidFill>
                  <a:srgbClr val="FFFFFF"/>
                </a:solidFill>
                <a:latin typeface="Trebuchet MS"/>
                <a:cs typeface="Trebuchet MS"/>
              </a:rPr>
              <a:t> </a:t>
            </a:r>
            <a:r>
              <a:rPr sz="950" dirty="0">
                <a:solidFill>
                  <a:srgbClr val="FFFFFF"/>
                </a:solidFill>
                <a:latin typeface="Trebuchet MS"/>
                <a:cs typeface="Trebuchet MS"/>
              </a:rPr>
              <a:t>o</a:t>
            </a:r>
            <a:r>
              <a:rPr sz="950" spc="-5" dirty="0">
                <a:solidFill>
                  <a:srgbClr val="FFFFFF"/>
                </a:solidFill>
                <a:latin typeface="Trebuchet MS"/>
                <a:cs typeface="Trebuchet MS"/>
              </a:rPr>
              <a:t>f</a:t>
            </a:r>
            <a:r>
              <a:rPr sz="950" spc="-40" dirty="0">
                <a:solidFill>
                  <a:srgbClr val="FFFFFF"/>
                </a:solidFill>
                <a:latin typeface="Trebuchet MS"/>
                <a:cs typeface="Trebuchet MS"/>
              </a:rPr>
              <a:t> </a:t>
            </a:r>
            <a:r>
              <a:rPr sz="950" spc="-45" dirty="0">
                <a:solidFill>
                  <a:srgbClr val="FFFFFF"/>
                </a:solidFill>
                <a:latin typeface="Trebuchet MS"/>
                <a:cs typeface="Trebuchet MS"/>
              </a:rPr>
              <a:t>c</a:t>
            </a:r>
            <a:r>
              <a:rPr sz="950" spc="-40" dirty="0">
                <a:solidFill>
                  <a:srgbClr val="FFFFFF"/>
                </a:solidFill>
                <a:latin typeface="Trebuchet MS"/>
                <a:cs typeface="Trebuchet MS"/>
              </a:rPr>
              <a:t>ir</a:t>
            </a:r>
            <a:r>
              <a:rPr sz="950" spc="-45" dirty="0">
                <a:solidFill>
                  <a:srgbClr val="FFFFFF"/>
                </a:solidFill>
                <a:latin typeface="Trebuchet MS"/>
                <a:cs typeface="Trebuchet MS"/>
              </a:rPr>
              <a:t>cul</a:t>
            </a:r>
            <a:r>
              <a:rPr sz="950" spc="-35" dirty="0">
                <a:solidFill>
                  <a:srgbClr val="FFFFFF"/>
                </a:solidFill>
                <a:latin typeface="Trebuchet MS"/>
                <a:cs typeface="Trebuchet MS"/>
              </a:rPr>
              <a:t>a</a:t>
            </a:r>
            <a:r>
              <a:rPr sz="950" spc="-5" dirty="0">
                <a:solidFill>
                  <a:srgbClr val="FFFFFF"/>
                </a:solidFill>
                <a:latin typeface="Trebuchet MS"/>
                <a:cs typeface="Trebuchet MS"/>
              </a:rPr>
              <a:t>r</a:t>
            </a:r>
            <a:r>
              <a:rPr sz="950" spc="-55" dirty="0">
                <a:solidFill>
                  <a:srgbClr val="FFFFFF"/>
                </a:solidFill>
                <a:latin typeface="Trebuchet MS"/>
                <a:cs typeface="Trebuchet MS"/>
              </a:rPr>
              <a:t> </a:t>
            </a:r>
            <a:r>
              <a:rPr sz="950" spc="-20" dirty="0">
                <a:solidFill>
                  <a:srgbClr val="FFFFFF"/>
                </a:solidFill>
                <a:latin typeface="Trebuchet MS"/>
                <a:cs typeface="Trebuchet MS"/>
              </a:rPr>
              <a:t>ec</a:t>
            </a:r>
            <a:r>
              <a:rPr sz="950" spc="-25" dirty="0">
                <a:solidFill>
                  <a:srgbClr val="FFFFFF"/>
                </a:solidFill>
                <a:latin typeface="Trebuchet MS"/>
                <a:cs typeface="Trebuchet MS"/>
              </a:rPr>
              <a:t>o</a:t>
            </a:r>
            <a:r>
              <a:rPr sz="950" spc="-20" dirty="0">
                <a:solidFill>
                  <a:srgbClr val="FFFFFF"/>
                </a:solidFill>
                <a:latin typeface="Trebuchet MS"/>
                <a:cs typeface="Trebuchet MS"/>
              </a:rPr>
              <a:t>n</a:t>
            </a:r>
            <a:r>
              <a:rPr sz="950" spc="-25" dirty="0">
                <a:solidFill>
                  <a:srgbClr val="FFFFFF"/>
                </a:solidFill>
                <a:latin typeface="Trebuchet MS"/>
                <a:cs typeface="Trebuchet MS"/>
              </a:rPr>
              <a:t>o</a:t>
            </a:r>
            <a:r>
              <a:rPr sz="950" spc="-15" dirty="0">
                <a:solidFill>
                  <a:srgbClr val="FFFFFF"/>
                </a:solidFill>
                <a:latin typeface="Trebuchet MS"/>
                <a:cs typeface="Trebuchet MS"/>
              </a:rPr>
              <a:t>m</a:t>
            </a:r>
            <a:r>
              <a:rPr sz="950" spc="-20" dirty="0">
                <a:solidFill>
                  <a:srgbClr val="FFFFFF"/>
                </a:solidFill>
                <a:latin typeface="Trebuchet MS"/>
                <a:cs typeface="Trebuchet MS"/>
              </a:rPr>
              <a:t>y</a:t>
            </a:r>
            <a:r>
              <a:rPr sz="950" spc="-5" dirty="0">
                <a:solidFill>
                  <a:srgbClr val="FFFFFF"/>
                </a:solidFill>
                <a:latin typeface="Trebuchet MS"/>
                <a:cs typeface="Trebuchet MS"/>
              </a:rPr>
              <a:t>,</a:t>
            </a:r>
            <a:r>
              <a:rPr sz="950" spc="-25" dirty="0">
                <a:solidFill>
                  <a:srgbClr val="FFFFFF"/>
                </a:solidFill>
                <a:latin typeface="Trebuchet MS"/>
                <a:cs typeface="Trebuchet MS"/>
              </a:rPr>
              <a:t> </a:t>
            </a:r>
            <a:r>
              <a:rPr lang="en-US" sz="950" spc="-15" dirty="0">
                <a:solidFill>
                  <a:srgbClr val="FFFFFF"/>
                </a:solidFill>
                <a:latin typeface="Trebuchet MS"/>
                <a:cs typeface="Trebuchet MS"/>
              </a:rPr>
              <a:t>and the role of G20 and Y20 in promoting it</a:t>
            </a:r>
            <a:r>
              <a:rPr sz="950" spc="-5" dirty="0">
                <a:solidFill>
                  <a:srgbClr val="FFFFFF"/>
                </a:solidFill>
                <a:latin typeface="Trebuchet MS"/>
                <a:cs typeface="Trebuchet MS"/>
              </a:rPr>
              <a:t>.</a:t>
            </a:r>
            <a:endParaRPr sz="950" dirty="0">
              <a:latin typeface="Trebuchet MS"/>
              <a:cs typeface="Trebuchet MS"/>
            </a:endParaRPr>
          </a:p>
        </p:txBody>
      </p:sp>
      <p:sp>
        <p:nvSpPr>
          <p:cNvPr id="13" name="object 13"/>
          <p:cNvSpPr/>
          <p:nvPr/>
        </p:nvSpPr>
        <p:spPr>
          <a:xfrm>
            <a:off x="3026664" y="850386"/>
            <a:ext cx="1145540" cy="30480"/>
          </a:xfrm>
          <a:custGeom>
            <a:avLst/>
            <a:gdLst/>
            <a:ahLst/>
            <a:cxnLst/>
            <a:rect l="l" t="t" r="r" b="b"/>
            <a:pathLst>
              <a:path w="1145539" h="30480">
                <a:moveTo>
                  <a:pt x="1145451" y="0"/>
                </a:moveTo>
                <a:lnTo>
                  <a:pt x="0" y="0"/>
                </a:lnTo>
                <a:lnTo>
                  <a:pt x="0" y="29977"/>
                </a:lnTo>
                <a:lnTo>
                  <a:pt x="1145451" y="29977"/>
                </a:lnTo>
                <a:lnTo>
                  <a:pt x="1145451" y="0"/>
                </a:lnTo>
                <a:close/>
              </a:path>
            </a:pathLst>
          </a:custGeom>
          <a:solidFill>
            <a:srgbClr val="6EAFD9"/>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67455" y="0"/>
            <a:ext cx="2587625" cy="3243580"/>
            <a:chOff x="3267455" y="0"/>
            <a:chExt cx="2587625" cy="3243580"/>
          </a:xfrm>
        </p:grpSpPr>
        <p:sp>
          <p:nvSpPr>
            <p:cNvPr id="3" name="object 3"/>
            <p:cNvSpPr/>
            <p:nvPr/>
          </p:nvSpPr>
          <p:spPr>
            <a:xfrm>
              <a:off x="3450336" y="12"/>
              <a:ext cx="2404745" cy="1708785"/>
            </a:xfrm>
            <a:custGeom>
              <a:avLst/>
              <a:gdLst/>
              <a:ahLst/>
              <a:cxnLst/>
              <a:rect l="l" t="t" r="r" b="b"/>
              <a:pathLst>
                <a:path w="2404745" h="1708785">
                  <a:moveTo>
                    <a:pt x="1001268" y="1061453"/>
                  </a:moveTo>
                  <a:lnTo>
                    <a:pt x="592201" y="658101"/>
                  </a:lnTo>
                  <a:lnTo>
                    <a:pt x="0" y="1240904"/>
                  </a:lnTo>
                  <a:lnTo>
                    <a:pt x="409067" y="1644256"/>
                  </a:lnTo>
                  <a:lnTo>
                    <a:pt x="1001268" y="1061453"/>
                  </a:lnTo>
                  <a:close/>
                </a:path>
                <a:path w="2404745" h="1708785">
                  <a:moveTo>
                    <a:pt x="2404745" y="181343"/>
                  </a:moveTo>
                  <a:lnTo>
                    <a:pt x="2220468" y="0"/>
                  </a:lnTo>
                  <a:lnTo>
                    <a:pt x="1298702" y="0"/>
                  </a:lnTo>
                  <a:lnTo>
                    <a:pt x="661162" y="627494"/>
                  </a:lnTo>
                  <a:lnTo>
                    <a:pt x="1759585" y="1708391"/>
                  </a:lnTo>
                  <a:lnTo>
                    <a:pt x="2404745" y="1073518"/>
                  </a:lnTo>
                  <a:lnTo>
                    <a:pt x="2404745" y="181343"/>
                  </a:lnTo>
                  <a:close/>
                </a:path>
              </a:pathLst>
            </a:custGeom>
            <a:solidFill>
              <a:srgbClr val="6EAFD9"/>
            </a:solidFill>
          </p:spPr>
          <p:txBody>
            <a:bodyPr wrap="square" lIns="0" tIns="0" rIns="0" bIns="0" rtlCol="0"/>
            <a:lstStyle/>
            <a:p>
              <a:endParaRPr/>
            </a:p>
          </p:txBody>
        </p:sp>
        <p:sp>
          <p:nvSpPr>
            <p:cNvPr id="4" name="object 4"/>
            <p:cNvSpPr/>
            <p:nvPr/>
          </p:nvSpPr>
          <p:spPr>
            <a:xfrm>
              <a:off x="3267455" y="478535"/>
              <a:ext cx="807720" cy="795020"/>
            </a:xfrm>
            <a:custGeom>
              <a:avLst/>
              <a:gdLst/>
              <a:ahLst/>
              <a:cxnLst/>
              <a:rect l="l" t="t" r="r" b="b"/>
              <a:pathLst>
                <a:path w="807720" h="795019">
                  <a:moveTo>
                    <a:pt x="591820" y="0"/>
                  </a:moveTo>
                  <a:lnTo>
                    <a:pt x="0" y="582803"/>
                  </a:lnTo>
                  <a:lnTo>
                    <a:pt x="215392" y="795019"/>
                  </a:lnTo>
                  <a:lnTo>
                    <a:pt x="807212" y="211328"/>
                  </a:lnTo>
                  <a:lnTo>
                    <a:pt x="591820" y="0"/>
                  </a:lnTo>
                  <a:close/>
                </a:path>
              </a:pathLst>
            </a:custGeom>
            <a:solidFill>
              <a:srgbClr val="474A67"/>
            </a:solidFill>
          </p:spPr>
          <p:txBody>
            <a:bodyPr wrap="square" lIns="0" tIns="0" rIns="0" bIns="0" rtlCol="0"/>
            <a:lstStyle/>
            <a:p>
              <a:endParaRPr/>
            </a:p>
          </p:txBody>
        </p:sp>
        <p:sp>
          <p:nvSpPr>
            <p:cNvPr id="5" name="object 5"/>
            <p:cNvSpPr/>
            <p:nvPr/>
          </p:nvSpPr>
          <p:spPr>
            <a:xfrm>
              <a:off x="5262372" y="1162811"/>
              <a:ext cx="592455" cy="645795"/>
            </a:xfrm>
            <a:custGeom>
              <a:avLst/>
              <a:gdLst/>
              <a:ahLst/>
              <a:cxnLst/>
              <a:rect l="l" t="t" r="r" b="b"/>
              <a:pathLst>
                <a:path w="592454" h="645794">
                  <a:moveTo>
                    <a:pt x="592454" y="0"/>
                  </a:moveTo>
                  <a:lnTo>
                    <a:pt x="0" y="581152"/>
                  </a:lnTo>
                  <a:lnTo>
                    <a:pt x="65912" y="645795"/>
                  </a:lnTo>
                  <a:lnTo>
                    <a:pt x="592454" y="128524"/>
                  </a:lnTo>
                  <a:lnTo>
                    <a:pt x="592454" y="0"/>
                  </a:lnTo>
                  <a:close/>
                </a:path>
              </a:pathLst>
            </a:custGeom>
            <a:solidFill>
              <a:srgbClr val="6EAFD9"/>
            </a:solidFill>
          </p:spPr>
          <p:txBody>
            <a:bodyPr wrap="square" lIns="0" tIns="0" rIns="0" bIns="0" rtlCol="0"/>
            <a:lstStyle/>
            <a:p>
              <a:endParaRPr/>
            </a:p>
          </p:txBody>
        </p:sp>
        <p:pic>
          <p:nvPicPr>
            <p:cNvPr id="6" name="object 6"/>
            <p:cNvPicPr/>
            <p:nvPr/>
          </p:nvPicPr>
          <p:blipFill>
            <a:blip r:embed="rId2" cstate="print"/>
            <a:stretch>
              <a:fillRect/>
            </a:stretch>
          </p:blipFill>
          <p:spPr>
            <a:xfrm>
              <a:off x="3412235" y="1110995"/>
              <a:ext cx="2165604" cy="2132076"/>
            </a:xfrm>
            <a:prstGeom prst="rect">
              <a:avLst/>
            </a:prstGeom>
          </p:spPr>
        </p:pic>
      </p:grpSp>
      <p:sp>
        <p:nvSpPr>
          <p:cNvPr id="7" name="object 7"/>
          <p:cNvSpPr txBox="1">
            <a:spLocks noGrp="1"/>
          </p:cNvSpPr>
          <p:nvPr>
            <p:ph type="title"/>
          </p:nvPr>
        </p:nvSpPr>
        <p:spPr>
          <a:xfrm>
            <a:off x="336295" y="501853"/>
            <a:ext cx="2772410" cy="285750"/>
          </a:xfrm>
          <a:prstGeom prst="rect">
            <a:avLst/>
          </a:prstGeom>
        </p:spPr>
        <p:txBody>
          <a:bodyPr vert="horz" wrap="square" lIns="0" tIns="13335" rIns="0" bIns="0" rtlCol="0">
            <a:spAutoFit/>
          </a:bodyPr>
          <a:lstStyle/>
          <a:p>
            <a:pPr marL="12700">
              <a:lnSpc>
                <a:spcPct val="100000"/>
              </a:lnSpc>
              <a:spcBef>
                <a:spcPts val="105"/>
              </a:spcBef>
            </a:pPr>
            <a:r>
              <a:rPr spc="30" dirty="0">
                <a:latin typeface="Cambria"/>
                <a:cs typeface="Cambria"/>
              </a:rPr>
              <a:t>What</a:t>
            </a:r>
            <a:r>
              <a:rPr spc="-10" dirty="0">
                <a:latin typeface="Cambria"/>
                <a:cs typeface="Cambria"/>
              </a:rPr>
              <a:t> </a:t>
            </a:r>
            <a:r>
              <a:rPr dirty="0">
                <a:latin typeface="Cambria"/>
                <a:cs typeface="Cambria"/>
              </a:rPr>
              <a:t>is</a:t>
            </a:r>
            <a:r>
              <a:rPr spc="-20" dirty="0">
                <a:latin typeface="Cambria"/>
                <a:cs typeface="Cambria"/>
              </a:rPr>
              <a:t> </a:t>
            </a:r>
            <a:r>
              <a:rPr dirty="0">
                <a:latin typeface="Cambria"/>
                <a:cs typeface="Cambria"/>
              </a:rPr>
              <a:t>a</a:t>
            </a:r>
            <a:r>
              <a:rPr spc="25" dirty="0">
                <a:latin typeface="Cambria"/>
                <a:cs typeface="Cambria"/>
              </a:rPr>
              <a:t> </a:t>
            </a:r>
            <a:r>
              <a:rPr spc="40" dirty="0">
                <a:latin typeface="Cambria"/>
                <a:cs typeface="Cambria"/>
              </a:rPr>
              <a:t>Circular</a:t>
            </a:r>
            <a:r>
              <a:rPr spc="-5" dirty="0">
                <a:latin typeface="Cambria"/>
                <a:cs typeface="Cambria"/>
              </a:rPr>
              <a:t> </a:t>
            </a:r>
            <a:r>
              <a:rPr spc="40" dirty="0">
                <a:latin typeface="Cambria"/>
                <a:cs typeface="Cambria"/>
              </a:rPr>
              <a:t>Economy?</a:t>
            </a:r>
          </a:p>
        </p:txBody>
      </p:sp>
      <p:sp>
        <p:nvSpPr>
          <p:cNvPr id="8" name="object 8"/>
          <p:cNvSpPr txBox="1"/>
          <p:nvPr/>
        </p:nvSpPr>
        <p:spPr>
          <a:xfrm>
            <a:off x="488951" y="1131569"/>
            <a:ext cx="2495778" cy="1846403"/>
          </a:xfrm>
          <a:prstGeom prst="rect">
            <a:avLst/>
          </a:prstGeom>
        </p:spPr>
        <p:txBody>
          <a:bodyPr vert="horz" wrap="square" lIns="0" tIns="6350" rIns="0" bIns="0" rtlCol="0">
            <a:spAutoFit/>
          </a:bodyPr>
          <a:lstStyle/>
          <a:p>
            <a:pPr marL="12700" marR="5080" indent="265430" algn="ctr">
              <a:lnSpc>
                <a:spcPct val="104000"/>
              </a:lnSpc>
              <a:spcBef>
                <a:spcPts val="50"/>
              </a:spcBef>
            </a:pPr>
            <a:r>
              <a:rPr lang="en-US" sz="950" b="1" spc="-5" dirty="0">
                <a:solidFill>
                  <a:srgbClr val="FFFFFF"/>
                </a:solidFill>
                <a:latin typeface="Trebuchet MS"/>
                <a:cs typeface="Trebuchet MS"/>
              </a:rPr>
              <a:t>“The goods of today are the resources of tomorrow at yesterday's resource prices”</a:t>
            </a:r>
          </a:p>
          <a:p>
            <a:pPr marL="12700" marR="5080" indent="265430" algn="just">
              <a:lnSpc>
                <a:spcPct val="104000"/>
              </a:lnSpc>
              <a:spcBef>
                <a:spcPts val="50"/>
              </a:spcBef>
            </a:pPr>
            <a:endParaRPr lang="en-US" sz="950" spc="-5" dirty="0">
              <a:solidFill>
                <a:srgbClr val="FFFFFF"/>
              </a:solidFill>
              <a:latin typeface="Trebuchet MS"/>
              <a:cs typeface="Trebuchet MS"/>
            </a:endParaRPr>
          </a:p>
          <a:p>
            <a:pPr marL="12700" marR="5080" indent="265430" algn="just">
              <a:lnSpc>
                <a:spcPct val="104000"/>
              </a:lnSpc>
              <a:spcBef>
                <a:spcPts val="50"/>
              </a:spcBef>
            </a:pPr>
            <a:r>
              <a:rPr sz="950" spc="-5" dirty="0">
                <a:solidFill>
                  <a:srgbClr val="FFFFFF"/>
                </a:solidFill>
                <a:latin typeface="Trebuchet MS"/>
                <a:cs typeface="Trebuchet MS"/>
              </a:rPr>
              <a:t>A</a:t>
            </a:r>
            <a:r>
              <a:rPr sz="950" spc="-20" dirty="0">
                <a:solidFill>
                  <a:srgbClr val="FFFFFF"/>
                </a:solidFill>
                <a:latin typeface="Trebuchet MS"/>
                <a:cs typeface="Trebuchet MS"/>
              </a:rPr>
              <a:t> </a:t>
            </a:r>
            <a:r>
              <a:rPr sz="950" spc="-45" dirty="0">
                <a:solidFill>
                  <a:srgbClr val="FFFFFF"/>
                </a:solidFill>
                <a:latin typeface="Trebuchet MS"/>
                <a:cs typeface="Trebuchet MS"/>
              </a:rPr>
              <a:t>c</a:t>
            </a:r>
            <a:r>
              <a:rPr sz="950" spc="-50" dirty="0">
                <a:solidFill>
                  <a:srgbClr val="FFFFFF"/>
                </a:solidFill>
                <a:latin typeface="Trebuchet MS"/>
                <a:cs typeface="Trebuchet MS"/>
              </a:rPr>
              <a:t>ir</a:t>
            </a:r>
            <a:r>
              <a:rPr sz="950" spc="-45" dirty="0">
                <a:solidFill>
                  <a:srgbClr val="FFFFFF"/>
                </a:solidFill>
                <a:latin typeface="Trebuchet MS"/>
                <a:cs typeface="Trebuchet MS"/>
              </a:rPr>
              <a:t>c</a:t>
            </a:r>
            <a:r>
              <a:rPr sz="950" spc="-10" dirty="0">
                <a:solidFill>
                  <a:srgbClr val="FFFFFF"/>
                </a:solidFill>
                <a:latin typeface="Trebuchet MS"/>
                <a:cs typeface="Trebuchet MS"/>
              </a:rPr>
              <a:t>u</a:t>
            </a:r>
            <a:r>
              <a:rPr sz="950" spc="-70" dirty="0">
                <a:solidFill>
                  <a:srgbClr val="FFFFFF"/>
                </a:solidFill>
                <a:latin typeface="Trebuchet MS"/>
                <a:cs typeface="Trebuchet MS"/>
              </a:rPr>
              <a:t>l</a:t>
            </a:r>
            <a:r>
              <a:rPr sz="950" spc="-15" dirty="0">
                <a:solidFill>
                  <a:srgbClr val="FFFFFF"/>
                </a:solidFill>
                <a:latin typeface="Trebuchet MS"/>
                <a:cs typeface="Trebuchet MS"/>
              </a:rPr>
              <a:t>a</a:t>
            </a:r>
            <a:r>
              <a:rPr sz="950" spc="-5" dirty="0">
                <a:solidFill>
                  <a:srgbClr val="FFFFFF"/>
                </a:solidFill>
                <a:latin typeface="Trebuchet MS"/>
                <a:cs typeface="Trebuchet MS"/>
              </a:rPr>
              <a:t>r</a:t>
            </a:r>
            <a:r>
              <a:rPr sz="950" spc="-70" dirty="0">
                <a:solidFill>
                  <a:srgbClr val="FFFFFF"/>
                </a:solidFill>
                <a:latin typeface="Trebuchet MS"/>
                <a:cs typeface="Trebuchet MS"/>
              </a:rPr>
              <a:t> </a:t>
            </a:r>
            <a:r>
              <a:rPr sz="950" spc="-30" dirty="0">
                <a:solidFill>
                  <a:srgbClr val="FFFFFF"/>
                </a:solidFill>
                <a:latin typeface="Trebuchet MS"/>
                <a:cs typeface="Trebuchet MS"/>
              </a:rPr>
              <a:t>e</a:t>
            </a:r>
            <a:r>
              <a:rPr sz="950" spc="-55" dirty="0">
                <a:solidFill>
                  <a:srgbClr val="FFFFFF"/>
                </a:solidFill>
                <a:latin typeface="Trebuchet MS"/>
                <a:cs typeface="Trebuchet MS"/>
              </a:rPr>
              <a:t>c</a:t>
            </a:r>
            <a:r>
              <a:rPr sz="950" spc="25" dirty="0">
                <a:solidFill>
                  <a:srgbClr val="FFFFFF"/>
                </a:solidFill>
                <a:latin typeface="Trebuchet MS"/>
                <a:cs typeface="Trebuchet MS"/>
              </a:rPr>
              <a:t>o</a:t>
            </a:r>
            <a:r>
              <a:rPr sz="950" spc="5" dirty="0">
                <a:solidFill>
                  <a:srgbClr val="FFFFFF"/>
                </a:solidFill>
                <a:latin typeface="Trebuchet MS"/>
                <a:cs typeface="Trebuchet MS"/>
              </a:rPr>
              <a:t>n</a:t>
            </a:r>
            <a:r>
              <a:rPr sz="950" spc="25" dirty="0">
                <a:solidFill>
                  <a:srgbClr val="FFFFFF"/>
                </a:solidFill>
                <a:latin typeface="Trebuchet MS"/>
                <a:cs typeface="Trebuchet MS"/>
              </a:rPr>
              <a:t>o</a:t>
            </a:r>
            <a:r>
              <a:rPr sz="950" spc="10" dirty="0">
                <a:solidFill>
                  <a:srgbClr val="FFFFFF"/>
                </a:solidFill>
                <a:latin typeface="Trebuchet MS"/>
                <a:cs typeface="Trebuchet MS"/>
              </a:rPr>
              <a:t>m</a:t>
            </a:r>
            <a:r>
              <a:rPr sz="950" spc="-5" dirty="0">
                <a:solidFill>
                  <a:srgbClr val="FFFFFF"/>
                </a:solidFill>
                <a:latin typeface="Trebuchet MS"/>
                <a:cs typeface="Trebuchet MS"/>
              </a:rPr>
              <a:t>y</a:t>
            </a:r>
            <a:r>
              <a:rPr sz="950" spc="-10" dirty="0">
                <a:solidFill>
                  <a:srgbClr val="FFFFFF"/>
                </a:solidFill>
                <a:latin typeface="Trebuchet MS"/>
                <a:cs typeface="Trebuchet MS"/>
              </a:rPr>
              <a:t> </a:t>
            </a:r>
            <a:r>
              <a:rPr sz="950" spc="-50" dirty="0">
                <a:solidFill>
                  <a:srgbClr val="FFFFFF"/>
                </a:solidFill>
                <a:latin typeface="Trebuchet MS"/>
                <a:cs typeface="Trebuchet MS"/>
              </a:rPr>
              <a:t>i</a:t>
            </a:r>
            <a:r>
              <a:rPr sz="950" spc="-5" dirty="0">
                <a:solidFill>
                  <a:srgbClr val="FFFFFF"/>
                </a:solidFill>
                <a:latin typeface="Trebuchet MS"/>
                <a:cs typeface="Trebuchet MS"/>
              </a:rPr>
              <a:t>s</a:t>
            </a:r>
            <a:r>
              <a:rPr sz="950" spc="-35" dirty="0">
                <a:solidFill>
                  <a:srgbClr val="FFFFFF"/>
                </a:solidFill>
                <a:latin typeface="Trebuchet MS"/>
                <a:cs typeface="Trebuchet MS"/>
              </a:rPr>
              <a:t> </a:t>
            </a:r>
            <a:r>
              <a:rPr sz="950" spc="-15" dirty="0">
                <a:solidFill>
                  <a:srgbClr val="FFFFFF"/>
                </a:solidFill>
                <a:latin typeface="Trebuchet MS"/>
                <a:cs typeface="Trebuchet MS"/>
              </a:rPr>
              <a:t>a</a:t>
            </a:r>
            <a:r>
              <a:rPr sz="950" spc="-5" dirty="0">
                <a:solidFill>
                  <a:srgbClr val="FFFFFF"/>
                </a:solidFill>
                <a:latin typeface="Trebuchet MS"/>
                <a:cs typeface="Trebuchet MS"/>
              </a:rPr>
              <a:t>n</a:t>
            </a:r>
            <a:r>
              <a:rPr sz="950" spc="-40" dirty="0">
                <a:solidFill>
                  <a:srgbClr val="FFFFFF"/>
                </a:solidFill>
                <a:latin typeface="Trebuchet MS"/>
                <a:cs typeface="Trebuchet MS"/>
              </a:rPr>
              <a:t> </a:t>
            </a:r>
            <a:r>
              <a:rPr sz="950" spc="-30" dirty="0">
                <a:solidFill>
                  <a:srgbClr val="FFFFFF"/>
                </a:solidFill>
                <a:latin typeface="Trebuchet MS"/>
                <a:cs typeface="Trebuchet MS"/>
              </a:rPr>
              <a:t>e</a:t>
            </a:r>
            <a:r>
              <a:rPr sz="950" spc="-55" dirty="0">
                <a:solidFill>
                  <a:srgbClr val="FFFFFF"/>
                </a:solidFill>
                <a:latin typeface="Trebuchet MS"/>
                <a:cs typeface="Trebuchet MS"/>
              </a:rPr>
              <a:t>c</a:t>
            </a:r>
            <a:r>
              <a:rPr sz="950" spc="25" dirty="0">
                <a:solidFill>
                  <a:srgbClr val="FFFFFF"/>
                </a:solidFill>
                <a:latin typeface="Trebuchet MS"/>
                <a:cs typeface="Trebuchet MS"/>
              </a:rPr>
              <a:t>o</a:t>
            </a:r>
            <a:r>
              <a:rPr sz="950" spc="5" dirty="0">
                <a:solidFill>
                  <a:srgbClr val="FFFFFF"/>
                </a:solidFill>
                <a:latin typeface="Trebuchet MS"/>
                <a:cs typeface="Trebuchet MS"/>
              </a:rPr>
              <a:t>n</a:t>
            </a:r>
            <a:r>
              <a:rPr sz="950" spc="25" dirty="0">
                <a:solidFill>
                  <a:srgbClr val="FFFFFF"/>
                </a:solidFill>
                <a:latin typeface="Trebuchet MS"/>
                <a:cs typeface="Trebuchet MS"/>
              </a:rPr>
              <a:t>o</a:t>
            </a:r>
            <a:r>
              <a:rPr sz="950" spc="10" dirty="0">
                <a:solidFill>
                  <a:srgbClr val="FFFFFF"/>
                </a:solidFill>
                <a:latin typeface="Trebuchet MS"/>
                <a:cs typeface="Trebuchet MS"/>
              </a:rPr>
              <a:t>m</a:t>
            </a:r>
            <a:r>
              <a:rPr sz="950" spc="-50" dirty="0">
                <a:solidFill>
                  <a:srgbClr val="FFFFFF"/>
                </a:solidFill>
                <a:latin typeface="Trebuchet MS"/>
                <a:cs typeface="Trebuchet MS"/>
              </a:rPr>
              <a:t>i</a:t>
            </a:r>
            <a:r>
              <a:rPr sz="950" spc="-5" dirty="0">
                <a:solidFill>
                  <a:srgbClr val="FFFFFF"/>
                </a:solidFill>
                <a:latin typeface="Trebuchet MS"/>
                <a:cs typeface="Trebuchet MS"/>
              </a:rPr>
              <a:t>c</a:t>
            </a:r>
            <a:r>
              <a:rPr lang="en-US" sz="950" spc="-5" dirty="0">
                <a:solidFill>
                  <a:srgbClr val="FFFFFF"/>
                </a:solidFill>
                <a:latin typeface="Trebuchet MS"/>
                <a:cs typeface="Trebuchet MS"/>
              </a:rPr>
              <a:t> </a:t>
            </a:r>
            <a:r>
              <a:rPr sz="950" spc="15" dirty="0">
                <a:solidFill>
                  <a:srgbClr val="FFFFFF"/>
                </a:solidFill>
                <a:latin typeface="Trebuchet MS"/>
                <a:cs typeface="Trebuchet MS"/>
              </a:rPr>
              <a:t>s</a:t>
            </a:r>
            <a:r>
              <a:rPr sz="950" spc="5" dirty="0">
                <a:solidFill>
                  <a:srgbClr val="FFFFFF"/>
                </a:solidFill>
                <a:latin typeface="Trebuchet MS"/>
                <a:cs typeface="Trebuchet MS"/>
              </a:rPr>
              <a:t>y</a:t>
            </a:r>
            <a:r>
              <a:rPr sz="950" spc="15" dirty="0">
                <a:solidFill>
                  <a:srgbClr val="FFFFFF"/>
                </a:solidFill>
                <a:latin typeface="Trebuchet MS"/>
                <a:cs typeface="Trebuchet MS"/>
              </a:rPr>
              <a:t>s</a:t>
            </a:r>
            <a:r>
              <a:rPr sz="950" spc="-35" dirty="0">
                <a:solidFill>
                  <a:srgbClr val="FFFFFF"/>
                </a:solidFill>
                <a:latin typeface="Trebuchet MS"/>
                <a:cs typeface="Trebuchet MS"/>
              </a:rPr>
              <a:t>t</a:t>
            </a:r>
            <a:r>
              <a:rPr sz="950" spc="-30" dirty="0">
                <a:solidFill>
                  <a:srgbClr val="FFFFFF"/>
                </a:solidFill>
                <a:latin typeface="Trebuchet MS"/>
                <a:cs typeface="Trebuchet MS"/>
              </a:rPr>
              <a:t>e</a:t>
            </a:r>
            <a:r>
              <a:rPr sz="950" spc="-5" dirty="0">
                <a:solidFill>
                  <a:srgbClr val="FFFFFF"/>
                </a:solidFill>
                <a:latin typeface="Trebuchet MS"/>
                <a:cs typeface="Trebuchet MS"/>
              </a:rPr>
              <a:t>m</a:t>
            </a:r>
            <a:r>
              <a:rPr lang="en-US" sz="950" dirty="0">
                <a:solidFill>
                  <a:srgbClr val="FFFFFF"/>
                </a:solidFill>
                <a:latin typeface="Trebuchet MS"/>
                <a:cs typeface="Trebuchet MS"/>
              </a:rPr>
              <a:t> </a:t>
            </a:r>
            <a:r>
              <a:rPr sz="950" spc="-35" dirty="0">
                <a:solidFill>
                  <a:srgbClr val="FFFFFF"/>
                </a:solidFill>
                <a:latin typeface="Trebuchet MS"/>
                <a:cs typeface="Trebuchet MS"/>
              </a:rPr>
              <a:t>t</a:t>
            </a:r>
            <a:r>
              <a:rPr sz="950" spc="5" dirty="0">
                <a:solidFill>
                  <a:srgbClr val="FFFFFF"/>
                </a:solidFill>
                <a:latin typeface="Trebuchet MS"/>
                <a:cs typeface="Trebuchet MS"/>
              </a:rPr>
              <a:t>h</a:t>
            </a:r>
            <a:r>
              <a:rPr sz="950" spc="-15" dirty="0">
                <a:solidFill>
                  <a:srgbClr val="FFFFFF"/>
                </a:solidFill>
                <a:latin typeface="Trebuchet MS"/>
                <a:cs typeface="Trebuchet MS"/>
              </a:rPr>
              <a:t>a</a:t>
            </a:r>
            <a:r>
              <a:rPr sz="950" spc="-5" dirty="0">
                <a:solidFill>
                  <a:srgbClr val="FFFFFF"/>
                </a:solidFill>
                <a:latin typeface="Trebuchet MS"/>
                <a:cs typeface="Trebuchet MS"/>
              </a:rPr>
              <a:t>t</a:t>
            </a:r>
            <a:r>
              <a:rPr sz="950" spc="-65" dirty="0">
                <a:solidFill>
                  <a:srgbClr val="FFFFFF"/>
                </a:solidFill>
                <a:latin typeface="Trebuchet MS"/>
                <a:cs typeface="Trebuchet MS"/>
              </a:rPr>
              <a:t> </a:t>
            </a:r>
            <a:r>
              <a:rPr sz="950" spc="-50" dirty="0">
                <a:solidFill>
                  <a:srgbClr val="FFFFFF"/>
                </a:solidFill>
                <a:latin typeface="Trebuchet MS"/>
                <a:cs typeface="Trebuchet MS"/>
              </a:rPr>
              <a:t>i</a:t>
            </a:r>
            <a:r>
              <a:rPr sz="950" spc="-5" dirty="0">
                <a:solidFill>
                  <a:srgbClr val="FFFFFF"/>
                </a:solidFill>
                <a:latin typeface="Trebuchet MS"/>
                <a:cs typeface="Trebuchet MS"/>
              </a:rPr>
              <a:t>s</a:t>
            </a:r>
            <a:r>
              <a:rPr sz="950" spc="-35" dirty="0">
                <a:solidFill>
                  <a:srgbClr val="FFFFFF"/>
                </a:solidFill>
                <a:latin typeface="Trebuchet MS"/>
                <a:cs typeface="Trebuchet MS"/>
              </a:rPr>
              <a:t> </a:t>
            </a:r>
            <a:r>
              <a:rPr sz="950" spc="-50" dirty="0">
                <a:solidFill>
                  <a:srgbClr val="FFFFFF"/>
                </a:solidFill>
                <a:latin typeface="Trebuchet MS"/>
                <a:cs typeface="Trebuchet MS"/>
              </a:rPr>
              <a:t>r</a:t>
            </a:r>
            <a:r>
              <a:rPr sz="950" spc="-30" dirty="0">
                <a:solidFill>
                  <a:srgbClr val="FFFFFF"/>
                </a:solidFill>
                <a:latin typeface="Trebuchet MS"/>
                <a:cs typeface="Trebuchet MS"/>
              </a:rPr>
              <a:t>e</a:t>
            </a:r>
            <a:r>
              <a:rPr sz="950" spc="15" dirty="0">
                <a:solidFill>
                  <a:srgbClr val="FFFFFF"/>
                </a:solidFill>
                <a:latin typeface="Trebuchet MS"/>
                <a:cs typeface="Trebuchet MS"/>
              </a:rPr>
              <a:t>s</a:t>
            </a:r>
            <a:r>
              <a:rPr sz="950" spc="-35" dirty="0">
                <a:solidFill>
                  <a:srgbClr val="FFFFFF"/>
                </a:solidFill>
                <a:latin typeface="Trebuchet MS"/>
                <a:cs typeface="Trebuchet MS"/>
              </a:rPr>
              <a:t>t</a:t>
            </a:r>
            <a:r>
              <a:rPr sz="950" spc="25" dirty="0">
                <a:solidFill>
                  <a:srgbClr val="FFFFFF"/>
                </a:solidFill>
                <a:latin typeface="Trebuchet MS"/>
                <a:cs typeface="Trebuchet MS"/>
              </a:rPr>
              <a:t>o</a:t>
            </a:r>
            <a:r>
              <a:rPr sz="950" spc="-50" dirty="0">
                <a:solidFill>
                  <a:srgbClr val="FFFFFF"/>
                </a:solidFill>
                <a:latin typeface="Trebuchet MS"/>
                <a:cs typeface="Trebuchet MS"/>
              </a:rPr>
              <a:t>r</a:t>
            </a:r>
            <a:r>
              <a:rPr sz="950" spc="-15" dirty="0">
                <a:solidFill>
                  <a:srgbClr val="FFFFFF"/>
                </a:solidFill>
                <a:latin typeface="Trebuchet MS"/>
                <a:cs typeface="Trebuchet MS"/>
              </a:rPr>
              <a:t>a</a:t>
            </a:r>
            <a:r>
              <a:rPr sz="950" spc="-35" dirty="0">
                <a:solidFill>
                  <a:srgbClr val="FFFFFF"/>
                </a:solidFill>
                <a:latin typeface="Trebuchet MS"/>
                <a:cs typeface="Trebuchet MS"/>
              </a:rPr>
              <a:t>t</a:t>
            </a:r>
            <a:r>
              <a:rPr sz="950" spc="-50" dirty="0">
                <a:solidFill>
                  <a:srgbClr val="FFFFFF"/>
                </a:solidFill>
                <a:latin typeface="Trebuchet MS"/>
                <a:cs typeface="Trebuchet MS"/>
              </a:rPr>
              <a:t>i</a:t>
            </a:r>
            <a:r>
              <a:rPr sz="950" spc="-5" dirty="0">
                <a:solidFill>
                  <a:srgbClr val="FFFFFF"/>
                </a:solidFill>
                <a:latin typeface="Trebuchet MS"/>
                <a:cs typeface="Trebuchet MS"/>
              </a:rPr>
              <a:t>ve</a:t>
            </a:r>
            <a:r>
              <a:rPr sz="950" spc="-50" dirty="0">
                <a:solidFill>
                  <a:srgbClr val="FFFFFF"/>
                </a:solidFill>
                <a:latin typeface="Trebuchet MS"/>
                <a:cs typeface="Trebuchet MS"/>
              </a:rPr>
              <a:t> </a:t>
            </a:r>
            <a:r>
              <a:rPr sz="950" spc="-15" dirty="0">
                <a:solidFill>
                  <a:srgbClr val="FFFFFF"/>
                </a:solidFill>
                <a:latin typeface="Trebuchet MS"/>
                <a:cs typeface="Trebuchet MS"/>
              </a:rPr>
              <a:t>a</a:t>
            </a:r>
            <a:r>
              <a:rPr sz="950" spc="5" dirty="0">
                <a:solidFill>
                  <a:srgbClr val="FFFFFF"/>
                </a:solidFill>
                <a:latin typeface="Trebuchet MS"/>
                <a:cs typeface="Trebuchet MS"/>
              </a:rPr>
              <a:t>n</a:t>
            </a:r>
            <a:r>
              <a:rPr sz="950" spc="-5" dirty="0">
                <a:solidFill>
                  <a:srgbClr val="FFFFFF"/>
                </a:solidFill>
                <a:latin typeface="Trebuchet MS"/>
                <a:cs typeface="Trebuchet MS"/>
              </a:rPr>
              <a:t>d</a:t>
            </a:r>
            <a:r>
              <a:rPr lang="en-US" sz="950" spc="-5" dirty="0">
                <a:solidFill>
                  <a:srgbClr val="FFFFFF"/>
                </a:solidFill>
                <a:latin typeface="Trebuchet MS"/>
                <a:cs typeface="Trebuchet MS"/>
              </a:rPr>
              <a:t> </a:t>
            </a:r>
            <a:r>
              <a:rPr sz="950" spc="-50" dirty="0">
                <a:solidFill>
                  <a:srgbClr val="FFFFFF"/>
                </a:solidFill>
                <a:latin typeface="Trebuchet MS"/>
                <a:cs typeface="Trebuchet MS"/>
              </a:rPr>
              <a:t>r</a:t>
            </a:r>
            <a:r>
              <a:rPr sz="950" spc="-30" dirty="0">
                <a:solidFill>
                  <a:srgbClr val="FFFFFF"/>
                </a:solidFill>
                <a:latin typeface="Trebuchet MS"/>
                <a:cs typeface="Trebuchet MS"/>
              </a:rPr>
              <a:t>e</a:t>
            </a:r>
            <a:r>
              <a:rPr sz="950" spc="35" dirty="0">
                <a:solidFill>
                  <a:srgbClr val="FFFFFF"/>
                </a:solidFill>
                <a:latin typeface="Trebuchet MS"/>
                <a:cs typeface="Trebuchet MS"/>
              </a:rPr>
              <a:t>g</a:t>
            </a:r>
            <a:r>
              <a:rPr sz="950" spc="-30" dirty="0">
                <a:solidFill>
                  <a:srgbClr val="FFFFFF"/>
                </a:solidFill>
                <a:latin typeface="Trebuchet MS"/>
                <a:cs typeface="Trebuchet MS"/>
              </a:rPr>
              <a:t>e</a:t>
            </a:r>
            <a:r>
              <a:rPr sz="950" spc="5" dirty="0">
                <a:solidFill>
                  <a:srgbClr val="FFFFFF"/>
                </a:solidFill>
                <a:latin typeface="Trebuchet MS"/>
                <a:cs typeface="Trebuchet MS"/>
              </a:rPr>
              <a:t>n</a:t>
            </a:r>
            <a:r>
              <a:rPr sz="950" spc="-30" dirty="0">
                <a:solidFill>
                  <a:srgbClr val="FFFFFF"/>
                </a:solidFill>
                <a:latin typeface="Trebuchet MS"/>
                <a:cs typeface="Trebuchet MS"/>
              </a:rPr>
              <a:t>e</a:t>
            </a:r>
            <a:r>
              <a:rPr sz="950" spc="-50" dirty="0">
                <a:solidFill>
                  <a:srgbClr val="FFFFFF"/>
                </a:solidFill>
                <a:latin typeface="Trebuchet MS"/>
                <a:cs typeface="Trebuchet MS"/>
              </a:rPr>
              <a:t>r</a:t>
            </a:r>
            <a:r>
              <a:rPr sz="950" spc="-15" dirty="0">
                <a:solidFill>
                  <a:srgbClr val="FFFFFF"/>
                </a:solidFill>
                <a:latin typeface="Trebuchet MS"/>
                <a:cs typeface="Trebuchet MS"/>
              </a:rPr>
              <a:t>a</a:t>
            </a:r>
            <a:r>
              <a:rPr sz="950" spc="-35" dirty="0">
                <a:solidFill>
                  <a:srgbClr val="FFFFFF"/>
                </a:solidFill>
                <a:latin typeface="Trebuchet MS"/>
                <a:cs typeface="Trebuchet MS"/>
              </a:rPr>
              <a:t>t</a:t>
            </a:r>
            <a:r>
              <a:rPr sz="950" spc="-50" dirty="0">
                <a:solidFill>
                  <a:srgbClr val="FFFFFF"/>
                </a:solidFill>
                <a:latin typeface="Trebuchet MS"/>
                <a:cs typeface="Trebuchet MS"/>
              </a:rPr>
              <a:t>i</a:t>
            </a:r>
            <a:r>
              <a:rPr sz="950" spc="-5" dirty="0">
                <a:solidFill>
                  <a:srgbClr val="FFFFFF"/>
                </a:solidFill>
                <a:latin typeface="Trebuchet MS"/>
                <a:cs typeface="Trebuchet MS"/>
              </a:rPr>
              <a:t>ve</a:t>
            </a:r>
            <a:r>
              <a:rPr sz="950" spc="-60" dirty="0">
                <a:solidFill>
                  <a:srgbClr val="FFFFFF"/>
                </a:solidFill>
                <a:latin typeface="Trebuchet MS"/>
                <a:cs typeface="Trebuchet MS"/>
              </a:rPr>
              <a:t> </a:t>
            </a:r>
            <a:r>
              <a:rPr sz="950" spc="-20" dirty="0">
                <a:solidFill>
                  <a:srgbClr val="FFFFFF"/>
                </a:solidFill>
                <a:latin typeface="Trebuchet MS"/>
                <a:cs typeface="Trebuchet MS"/>
              </a:rPr>
              <a:t>b</a:t>
            </a:r>
            <a:r>
              <a:rPr sz="950" spc="-5" dirty="0">
                <a:solidFill>
                  <a:srgbClr val="FFFFFF"/>
                </a:solidFill>
                <a:latin typeface="Trebuchet MS"/>
                <a:cs typeface="Trebuchet MS"/>
              </a:rPr>
              <a:t>y</a:t>
            </a:r>
            <a:r>
              <a:rPr lang="en-US" sz="950" dirty="0">
                <a:solidFill>
                  <a:srgbClr val="FFFFFF"/>
                </a:solidFill>
                <a:latin typeface="Trebuchet MS"/>
                <a:cs typeface="Trebuchet MS"/>
              </a:rPr>
              <a:t> </a:t>
            </a:r>
            <a:r>
              <a:rPr sz="950" spc="-10" dirty="0">
                <a:solidFill>
                  <a:srgbClr val="FFFFFF"/>
                </a:solidFill>
                <a:latin typeface="Trebuchet MS"/>
                <a:cs typeface="Trebuchet MS"/>
              </a:rPr>
              <a:t>d</a:t>
            </a:r>
            <a:r>
              <a:rPr sz="950" spc="-30" dirty="0">
                <a:solidFill>
                  <a:srgbClr val="FFFFFF"/>
                </a:solidFill>
                <a:latin typeface="Trebuchet MS"/>
                <a:cs typeface="Trebuchet MS"/>
              </a:rPr>
              <a:t>e</a:t>
            </a:r>
            <a:r>
              <a:rPr sz="950" spc="15" dirty="0">
                <a:solidFill>
                  <a:srgbClr val="FFFFFF"/>
                </a:solidFill>
                <a:latin typeface="Trebuchet MS"/>
                <a:cs typeface="Trebuchet MS"/>
              </a:rPr>
              <a:t>s</a:t>
            </a:r>
            <a:r>
              <a:rPr sz="950" spc="-50" dirty="0">
                <a:solidFill>
                  <a:srgbClr val="FFFFFF"/>
                </a:solidFill>
                <a:latin typeface="Trebuchet MS"/>
                <a:cs typeface="Trebuchet MS"/>
              </a:rPr>
              <a:t>i</a:t>
            </a:r>
            <a:r>
              <a:rPr sz="950" spc="35" dirty="0">
                <a:solidFill>
                  <a:srgbClr val="FFFFFF"/>
                </a:solidFill>
                <a:latin typeface="Trebuchet MS"/>
                <a:cs typeface="Trebuchet MS"/>
              </a:rPr>
              <a:t>g</a:t>
            </a:r>
            <a:r>
              <a:rPr sz="950" spc="5" dirty="0">
                <a:solidFill>
                  <a:srgbClr val="FFFFFF"/>
                </a:solidFill>
                <a:latin typeface="Trebuchet MS"/>
                <a:cs typeface="Trebuchet MS"/>
              </a:rPr>
              <a:t>n</a:t>
            </a:r>
            <a:r>
              <a:rPr sz="950" spc="-5" dirty="0">
                <a:solidFill>
                  <a:srgbClr val="FFFFFF"/>
                </a:solidFill>
                <a:latin typeface="Trebuchet MS"/>
                <a:cs typeface="Trebuchet MS"/>
              </a:rPr>
              <a:t>.</a:t>
            </a:r>
            <a:r>
              <a:rPr sz="950" spc="-165" dirty="0">
                <a:solidFill>
                  <a:srgbClr val="FFFFFF"/>
                </a:solidFill>
                <a:latin typeface="Trebuchet MS"/>
                <a:cs typeface="Trebuchet MS"/>
              </a:rPr>
              <a:t> </a:t>
            </a:r>
            <a:r>
              <a:rPr sz="950" spc="-20" dirty="0">
                <a:solidFill>
                  <a:srgbClr val="FFFFFF"/>
                </a:solidFill>
                <a:latin typeface="Trebuchet MS"/>
                <a:cs typeface="Trebuchet MS"/>
              </a:rPr>
              <a:t>I</a:t>
            </a:r>
            <a:r>
              <a:rPr sz="950" spc="-5" dirty="0">
                <a:solidFill>
                  <a:srgbClr val="FFFFFF"/>
                </a:solidFill>
                <a:latin typeface="Trebuchet MS"/>
                <a:cs typeface="Trebuchet MS"/>
              </a:rPr>
              <a:t>t</a:t>
            </a:r>
            <a:r>
              <a:rPr sz="950" spc="-75" dirty="0">
                <a:solidFill>
                  <a:srgbClr val="FFFFFF"/>
                </a:solidFill>
                <a:latin typeface="Trebuchet MS"/>
                <a:cs typeface="Trebuchet MS"/>
              </a:rPr>
              <a:t> </a:t>
            </a:r>
            <a:r>
              <a:rPr sz="950" spc="-15" dirty="0">
                <a:solidFill>
                  <a:srgbClr val="FFFFFF"/>
                </a:solidFill>
                <a:latin typeface="Trebuchet MS"/>
                <a:cs typeface="Trebuchet MS"/>
              </a:rPr>
              <a:t>a</a:t>
            </a:r>
            <a:r>
              <a:rPr sz="950" spc="-50" dirty="0">
                <a:solidFill>
                  <a:srgbClr val="FFFFFF"/>
                </a:solidFill>
                <a:latin typeface="Trebuchet MS"/>
                <a:cs typeface="Trebuchet MS"/>
              </a:rPr>
              <a:t>i</a:t>
            </a:r>
            <a:r>
              <a:rPr sz="950" spc="10" dirty="0">
                <a:solidFill>
                  <a:srgbClr val="FFFFFF"/>
                </a:solidFill>
                <a:latin typeface="Trebuchet MS"/>
                <a:cs typeface="Trebuchet MS"/>
              </a:rPr>
              <a:t>m</a:t>
            </a:r>
            <a:r>
              <a:rPr sz="950" spc="-5" dirty="0">
                <a:solidFill>
                  <a:srgbClr val="FFFFFF"/>
                </a:solidFill>
                <a:latin typeface="Trebuchet MS"/>
                <a:cs typeface="Trebuchet MS"/>
              </a:rPr>
              <a:t>s</a:t>
            </a:r>
            <a:r>
              <a:rPr sz="950" spc="-35" dirty="0">
                <a:solidFill>
                  <a:srgbClr val="FFFFFF"/>
                </a:solidFill>
                <a:latin typeface="Trebuchet MS"/>
                <a:cs typeface="Trebuchet MS"/>
              </a:rPr>
              <a:t> t</a:t>
            </a:r>
            <a:r>
              <a:rPr sz="950" spc="-5" dirty="0">
                <a:solidFill>
                  <a:srgbClr val="FFFFFF"/>
                </a:solidFill>
                <a:latin typeface="Trebuchet MS"/>
                <a:cs typeface="Trebuchet MS"/>
              </a:rPr>
              <a:t>o </a:t>
            </a:r>
            <a:r>
              <a:rPr sz="950" spc="-20" dirty="0">
                <a:solidFill>
                  <a:srgbClr val="FFFFFF"/>
                </a:solidFill>
                <a:latin typeface="Trebuchet MS"/>
                <a:cs typeface="Trebuchet MS"/>
              </a:rPr>
              <a:t>k</a:t>
            </a:r>
            <a:r>
              <a:rPr sz="950" spc="-35" dirty="0">
                <a:solidFill>
                  <a:srgbClr val="FFFFFF"/>
                </a:solidFill>
                <a:latin typeface="Trebuchet MS"/>
                <a:cs typeface="Trebuchet MS"/>
              </a:rPr>
              <a:t>e</a:t>
            </a:r>
            <a:r>
              <a:rPr sz="950" spc="-30" dirty="0">
                <a:solidFill>
                  <a:srgbClr val="FFFFFF"/>
                </a:solidFill>
                <a:latin typeface="Trebuchet MS"/>
                <a:cs typeface="Trebuchet MS"/>
              </a:rPr>
              <a:t>e</a:t>
            </a:r>
            <a:r>
              <a:rPr sz="950" spc="-5" dirty="0">
                <a:solidFill>
                  <a:srgbClr val="FFFFFF"/>
                </a:solidFill>
                <a:latin typeface="Trebuchet MS"/>
                <a:cs typeface="Trebuchet MS"/>
              </a:rPr>
              <a:t>p</a:t>
            </a:r>
            <a:r>
              <a:rPr lang="en-US" sz="950" spc="-5" dirty="0">
                <a:solidFill>
                  <a:srgbClr val="FFFFFF"/>
                </a:solidFill>
                <a:latin typeface="Trebuchet MS"/>
                <a:cs typeface="Trebuchet MS"/>
              </a:rPr>
              <a:t> </a:t>
            </a:r>
            <a:r>
              <a:rPr sz="950" spc="-5" dirty="0">
                <a:solidFill>
                  <a:srgbClr val="FFFFFF"/>
                </a:solidFill>
                <a:latin typeface="Trebuchet MS"/>
                <a:cs typeface="Trebuchet MS"/>
              </a:rPr>
              <a:t>p</a:t>
            </a:r>
            <a:r>
              <a:rPr sz="950" spc="-50" dirty="0">
                <a:solidFill>
                  <a:srgbClr val="FFFFFF"/>
                </a:solidFill>
                <a:latin typeface="Trebuchet MS"/>
                <a:cs typeface="Trebuchet MS"/>
              </a:rPr>
              <a:t>r</a:t>
            </a:r>
            <a:r>
              <a:rPr sz="950" spc="30" dirty="0">
                <a:solidFill>
                  <a:srgbClr val="FFFFFF"/>
                </a:solidFill>
                <a:latin typeface="Trebuchet MS"/>
                <a:cs typeface="Trebuchet MS"/>
              </a:rPr>
              <a:t>o</a:t>
            </a:r>
            <a:r>
              <a:rPr sz="950" spc="-5" dirty="0">
                <a:solidFill>
                  <a:srgbClr val="FFFFFF"/>
                </a:solidFill>
                <a:latin typeface="Trebuchet MS"/>
                <a:cs typeface="Trebuchet MS"/>
              </a:rPr>
              <a:t>du</a:t>
            </a:r>
            <a:r>
              <a:rPr sz="950" spc="-40" dirty="0">
                <a:solidFill>
                  <a:srgbClr val="FFFFFF"/>
                </a:solidFill>
                <a:latin typeface="Trebuchet MS"/>
                <a:cs typeface="Trebuchet MS"/>
              </a:rPr>
              <a:t>c</a:t>
            </a:r>
            <a:r>
              <a:rPr sz="950" spc="-30" dirty="0">
                <a:solidFill>
                  <a:srgbClr val="FFFFFF"/>
                </a:solidFill>
                <a:latin typeface="Trebuchet MS"/>
                <a:cs typeface="Trebuchet MS"/>
              </a:rPr>
              <a:t>t</a:t>
            </a:r>
            <a:r>
              <a:rPr sz="950" spc="20" dirty="0">
                <a:solidFill>
                  <a:srgbClr val="FFFFFF"/>
                </a:solidFill>
                <a:latin typeface="Trebuchet MS"/>
                <a:cs typeface="Trebuchet MS"/>
              </a:rPr>
              <a:t>s</a:t>
            </a:r>
            <a:r>
              <a:rPr sz="950" dirty="0">
                <a:solidFill>
                  <a:srgbClr val="FFFFFF"/>
                </a:solidFill>
                <a:latin typeface="Trebuchet MS"/>
                <a:cs typeface="Trebuchet MS"/>
              </a:rPr>
              <a:t>,</a:t>
            </a:r>
            <a:r>
              <a:rPr sz="950" spc="-25" dirty="0">
                <a:solidFill>
                  <a:srgbClr val="FFFFFF"/>
                </a:solidFill>
                <a:latin typeface="Trebuchet MS"/>
                <a:cs typeface="Trebuchet MS"/>
              </a:rPr>
              <a:t> </a:t>
            </a:r>
            <a:r>
              <a:rPr sz="950" spc="-55" dirty="0">
                <a:solidFill>
                  <a:srgbClr val="FFFFFF"/>
                </a:solidFill>
                <a:latin typeface="Trebuchet MS"/>
                <a:cs typeface="Trebuchet MS"/>
              </a:rPr>
              <a:t>c</a:t>
            </a:r>
            <a:r>
              <a:rPr sz="950" spc="30" dirty="0">
                <a:solidFill>
                  <a:srgbClr val="FFFFFF"/>
                </a:solidFill>
                <a:latin typeface="Trebuchet MS"/>
                <a:cs typeface="Trebuchet MS"/>
              </a:rPr>
              <a:t>o</a:t>
            </a:r>
            <a:r>
              <a:rPr sz="950" spc="15" dirty="0">
                <a:solidFill>
                  <a:srgbClr val="FFFFFF"/>
                </a:solidFill>
                <a:latin typeface="Trebuchet MS"/>
                <a:cs typeface="Trebuchet MS"/>
              </a:rPr>
              <a:t>m</a:t>
            </a:r>
            <a:r>
              <a:rPr sz="950" spc="-5" dirty="0">
                <a:solidFill>
                  <a:srgbClr val="FFFFFF"/>
                </a:solidFill>
                <a:latin typeface="Trebuchet MS"/>
                <a:cs typeface="Trebuchet MS"/>
              </a:rPr>
              <a:t>p</a:t>
            </a:r>
            <a:r>
              <a:rPr sz="950" spc="30" dirty="0">
                <a:solidFill>
                  <a:srgbClr val="FFFFFF"/>
                </a:solidFill>
                <a:latin typeface="Trebuchet MS"/>
                <a:cs typeface="Trebuchet MS"/>
              </a:rPr>
              <a:t>o</a:t>
            </a:r>
            <a:r>
              <a:rPr sz="950" spc="5" dirty="0">
                <a:solidFill>
                  <a:srgbClr val="FFFFFF"/>
                </a:solidFill>
                <a:latin typeface="Trebuchet MS"/>
                <a:cs typeface="Trebuchet MS"/>
              </a:rPr>
              <a:t>n</a:t>
            </a:r>
            <a:r>
              <a:rPr sz="950" spc="-30" dirty="0">
                <a:solidFill>
                  <a:srgbClr val="FFFFFF"/>
                </a:solidFill>
                <a:latin typeface="Trebuchet MS"/>
                <a:cs typeface="Trebuchet MS"/>
              </a:rPr>
              <a:t>e</a:t>
            </a:r>
            <a:r>
              <a:rPr sz="950" spc="5" dirty="0">
                <a:solidFill>
                  <a:srgbClr val="FFFFFF"/>
                </a:solidFill>
                <a:latin typeface="Trebuchet MS"/>
                <a:cs typeface="Trebuchet MS"/>
              </a:rPr>
              <a:t>n</a:t>
            </a:r>
            <a:r>
              <a:rPr sz="950" spc="-30" dirty="0">
                <a:solidFill>
                  <a:srgbClr val="FFFFFF"/>
                </a:solidFill>
                <a:latin typeface="Trebuchet MS"/>
                <a:cs typeface="Trebuchet MS"/>
              </a:rPr>
              <a:t>t</a:t>
            </a:r>
            <a:r>
              <a:rPr sz="950" spc="25" dirty="0">
                <a:solidFill>
                  <a:srgbClr val="FFFFFF"/>
                </a:solidFill>
                <a:latin typeface="Trebuchet MS"/>
                <a:cs typeface="Trebuchet MS"/>
              </a:rPr>
              <a:t>s</a:t>
            </a:r>
            <a:r>
              <a:rPr sz="950" dirty="0">
                <a:solidFill>
                  <a:srgbClr val="FFFFFF"/>
                </a:solidFill>
                <a:latin typeface="Trebuchet MS"/>
                <a:cs typeface="Trebuchet MS"/>
              </a:rPr>
              <a:t>,</a:t>
            </a:r>
            <a:r>
              <a:rPr sz="950" spc="-135" dirty="0">
                <a:solidFill>
                  <a:srgbClr val="FFFFFF"/>
                </a:solidFill>
                <a:latin typeface="Trebuchet MS"/>
                <a:cs typeface="Trebuchet MS"/>
              </a:rPr>
              <a:t> </a:t>
            </a:r>
            <a:r>
              <a:rPr sz="950" spc="-10" dirty="0">
                <a:solidFill>
                  <a:srgbClr val="FFFFFF"/>
                </a:solidFill>
                <a:latin typeface="Trebuchet MS"/>
                <a:cs typeface="Trebuchet MS"/>
              </a:rPr>
              <a:t>a</a:t>
            </a:r>
            <a:r>
              <a:rPr sz="950" spc="5" dirty="0">
                <a:solidFill>
                  <a:srgbClr val="FFFFFF"/>
                </a:solidFill>
                <a:latin typeface="Trebuchet MS"/>
                <a:cs typeface="Trebuchet MS"/>
              </a:rPr>
              <a:t>n</a:t>
            </a:r>
            <a:r>
              <a:rPr sz="950" dirty="0">
                <a:solidFill>
                  <a:srgbClr val="FFFFFF"/>
                </a:solidFill>
                <a:latin typeface="Trebuchet MS"/>
                <a:cs typeface="Trebuchet MS"/>
              </a:rPr>
              <a:t>d</a:t>
            </a:r>
            <a:r>
              <a:rPr sz="950" spc="-60" dirty="0">
                <a:solidFill>
                  <a:srgbClr val="FFFFFF"/>
                </a:solidFill>
                <a:latin typeface="Trebuchet MS"/>
                <a:cs typeface="Trebuchet MS"/>
              </a:rPr>
              <a:t> </a:t>
            </a:r>
            <a:r>
              <a:rPr sz="950" spc="15" dirty="0">
                <a:solidFill>
                  <a:srgbClr val="FFFFFF"/>
                </a:solidFill>
                <a:latin typeface="Trebuchet MS"/>
                <a:cs typeface="Trebuchet MS"/>
              </a:rPr>
              <a:t>m</a:t>
            </a:r>
            <a:r>
              <a:rPr sz="950" spc="-10" dirty="0">
                <a:solidFill>
                  <a:srgbClr val="FFFFFF"/>
                </a:solidFill>
                <a:latin typeface="Trebuchet MS"/>
                <a:cs typeface="Trebuchet MS"/>
              </a:rPr>
              <a:t>a</a:t>
            </a:r>
            <a:r>
              <a:rPr sz="950" spc="-30" dirty="0">
                <a:solidFill>
                  <a:srgbClr val="FFFFFF"/>
                </a:solidFill>
                <a:latin typeface="Trebuchet MS"/>
                <a:cs typeface="Trebuchet MS"/>
              </a:rPr>
              <a:t>te</a:t>
            </a:r>
            <a:r>
              <a:rPr sz="950" spc="-35" dirty="0">
                <a:solidFill>
                  <a:srgbClr val="FFFFFF"/>
                </a:solidFill>
                <a:latin typeface="Trebuchet MS"/>
                <a:cs typeface="Trebuchet MS"/>
              </a:rPr>
              <a:t>r</a:t>
            </a:r>
            <a:r>
              <a:rPr sz="950" spc="-45" dirty="0">
                <a:solidFill>
                  <a:srgbClr val="FFFFFF"/>
                </a:solidFill>
                <a:latin typeface="Trebuchet MS"/>
                <a:cs typeface="Trebuchet MS"/>
              </a:rPr>
              <a:t>i</a:t>
            </a:r>
            <a:r>
              <a:rPr sz="950" spc="-10" dirty="0">
                <a:solidFill>
                  <a:srgbClr val="FFFFFF"/>
                </a:solidFill>
                <a:latin typeface="Trebuchet MS"/>
                <a:cs typeface="Trebuchet MS"/>
              </a:rPr>
              <a:t>a</a:t>
            </a:r>
            <a:r>
              <a:rPr sz="950" spc="-65" dirty="0">
                <a:solidFill>
                  <a:srgbClr val="FFFFFF"/>
                </a:solidFill>
                <a:latin typeface="Trebuchet MS"/>
                <a:cs typeface="Trebuchet MS"/>
              </a:rPr>
              <a:t>l</a:t>
            </a:r>
            <a:r>
              <a:rPr sz="950" dirty="0">
                <a:solidFill>
                  <a:srgbClr val="FFFFFF"/>
                </a:solidFill>
                <a:latin typeface="Trebuchet MS"/>
                <a:cs typeface="Trebuchet MS"/>
              </a:rPr>
              <a:t>s</a:t>
            </a:r>
            <a:r>
              <a:rPr lang="en-US" sz="950" dirty="0">
                <a:solidFill>
                  <a:srgbClr val="FFFFFF"/>
                </a:solidFill>
                <a:latin typeface="Trebuchet MS"/>
                <a:cs typeface="Trebuchet MS"/>
              </a:rPr>
              <a:t> </a:t>
            </a:r>
            <a:r>
              <a:rPr sz="950" spc="-10" dirty="0">
                <a:solidFill>
                  <a:srgbClr val="FFFFFF"/>
                </a:solidFill>
                <a:latin typeface="Trebuchet MS"/>
                <a:cs typeface="Trebuchet MS"/>
              </a:rPr>
              <a:t>a</a:t>
            </a:r>
            <a:r>
              <a:rPr sz="950" spc="-5" dirty="0">
                <a:solidFill>
                  <a:srgbClr val="FFFFFF"/>
                </a:solidFill>
                <a:latin typeface="Trebuchet MS"/>
                <a:cs typeface="Trebuchet MS"/>
              </a:rPr>
              <a:t>t</a:t>
            </a:r>
            <a:r>
              <a:rPr sz="950" spc="-75" dirty="0">
                <a:solidFill>
                  <a:srgbClr val="FFFFFF"/>
                </a:solidFill>
                <a:latin typeface="Trebuchet MS"/>
                <a:cs typeface="Trebuchet MS"/>
              </a:rPr>
              <a:t> </a:t>
            </a:r>
            <a:r>
              <a:rPr sz="950" spc="-35" dirty="0">
                <a:solidFill>
                  <a:srgbClr val="FFFFFF"/>
                </a:solidFill>
                <a:latin typeface="Trebuchet MS"/>
                <a:cs typeface="Trebuchet MS"/>
              </a:rPr>
              <a:t>t</a:t>
            </a:r>
            <a:r>
              <a:rPr sz="950" spc="5" dirty="0">
                <a:solidFill>
                  <a:srgbClr val="FFFFFF"/>
                </a:solidFill>
                <a:latin typeface="Trebuchet MS"/>
                <a:cs typeface="Trebuchet MS"/>
              </a:rPr>
              <a:t>h</a:t>
            </a:r>
            <a:r>
              <a:rPr sz="950" spc="-35" dirty="0">
                <a:solidFill>
                  <a:srgbClr val="FFFFFF"/>
                </a:solidFill>
                <a:latin typeface="Trebuchet MS"/>
                <a:cs typeface="Trebuchet MS"/>
              </a:rPr>
              <a:t>e</a:t>
            </a:r>
            <a:r>
              <a:rPr sz="950" spc="-50" dirty="0">
                <a:solidFill>
                  <a:srgbClr val="FFFFFF"/>
                </a:solidFill>
                <a:latin typeface="Trebuchet MS"/>
                <a:cs typeface="Trebuchet MS"/>
              </a:rPr>
              <a:t>i</a:t>
            </a:r>
            <a:r>
              <a:rPr sz="950" spc="-5" dirty="0">
                <a:solidFill>
                  <a:srgbClr val="FFFFFF"/>
                </a:solidFill>
                <a:latin typeface="Trebuchet MS"/>
                <a:cs typeface="Trebuchet MS"/>
              </a:rPr>
              <a:t>r</a:t>
            </a:r>
            <a:r>
              <a:rPr sz="950" spc="-70" dirty="0">
                <a:solidFill>
                  <a:srgbClr val="FFFFFF"/>
                </a:solidFill>
                <a:latin typeface="Trebuchet MS"/>
                <a:cs typeface="Trebuchet MS"/>
              </a:rPr>
              <a:t> </a:t>
            </a:r>
            <a:r>
              <a:rPr sz="950" spc="5" dirty="0">
                <a:solidFill>
                  <a:srgbClr val="FFFFFF"/>
                </a:solidFill>
                <a:latin typeface="Trebuchet MS"/>
                <a:cs typeface="Trebuchet MS"/>
              </a:rPr>
              <a:t>h</a:t>
            </a:r>
            <a:r>
              <a:rPr sz="950" spc="-50" dirty="0">
                <a:solidFill>
                  <a:srgbClr val="FFFFFF"/>
                </a:solidFill>
                <a:latin typeface="Trebuchet MS"/>
                <a:cs typeface="Trebuchet MS"/>
              </a:rPr>
              <a:t>i</a:t>
            </a:r>
            <a:r>
              <a:rPr sz="950" spc="35" dirty="0">
                <a:solidFill>
                  <a:srgbClr val="FFFFFF"/>
                </a:solidFill>
                <a:latin typeface="Trebuchet MS"/>
                <a:cs typeface="Trebuchet MS"/>
              </a:rPr>
              <a:t>g</a:t>
            </a:r>
            <a:r>
              <a:rPr sz="950" spc="5" dirty="0">
                <a:solidFill>
                  <a:srgbClr val="FFFFFF"/>
                </a:solidFill>
                <a:latin typeface="Trebuchet MS"/>
                <a:cs typeface="Trebuchet MS"/>
              </a:rPr>
              <a:t>h</a:t>
            </a:r>
            <a:r>
              <a:rPr sz="950" spc="-30" dirty="0">
                <a:solidFill>
                  <a:srgbClr val="FFFFFF"/>
                </a:solidFill>
                <a:latin typeface="Trebuchet MS"/>
                <a:cs typeface="Trebuchet MS"/>
              </a:rPr>
              <a:t>e</a:t>
            </a:r>
            <a:r>
              <a:rPr sz="950" spc="15" dirty="0">
                <a:solidFill>
                  <a:srgbClr val="FFFFFF"/>
                </a:solidFill>
                <a:latin typeface="Trebuchet MS"/>
                <a:cs typeface="Trebuchet MS"/>
              </a:rPr>
              <a:t>s</a:t>
            </a:r>
            <a:r>
              <a:rPr sz="950" spc="-5" dirty="0">
                <a:solidFill>
                  <a:srgbClr val="FFFFFF"/>
                </a:solidFill>
                <a:latin typeface="Trebuchet MS"/>
                <a:cs typeface="Trebuchet MS"/>
              </a:rPr>
              <a:t>t</a:t>
            </a:r>
            <a:r>
              <a:rPr lang="en-US" sz="950" dirty="0">
                <a:solidFill>
                  <a:srgbClr val="FFFFFF"/>
                </a:solidFill>
                <a:latin typeface="Trebuchet MS"/>
                <a:cs typeface="Trebuchet MS"/>
              </a:rPr>
              <a:t> </a:t>
            </a:r>
            <a:r>
              <a:rPr sz="950" spc="-10" dirty="0">
                <a:solidFill>
                  <a:srgbClr val="FFFFFF"/>
                </a:solidFill>
                <a:latin typeface="Trebuchet MS"/>
                <a:cs typeface="Trebuchet MS"/>
              </a:rPr>
              <a:t>u</a:t>
            </a:r>
            <a:r>
              <a:rPr sz="950" spc="-35" dirty="0">
                <a:solidFill>
                  <a:srgbClr val="FFFFFF"/>
                </a:solidFill>
                <a:latin typeface="Trebuchet MS"/>
                <a:cs typeface="Trebuchet MS"/>
              </a:rPr>
              <a:t>t</a:t>
            </a:r>
            <a:r>
              <a:rPr sz="950" spc="-50" dirty="0">
                <a:solidFill>
                  <a:srgbClr val="FFFFFF"/>
                </a:solidFill>
                <a:latin typeface="Trebuchet MS"/>
                <a:cs typeface="Trebuchet MS"/>
              </a:rPr>
              <a:t>i</a:t>
            </a:r>
            <a:r>
              <a:rPr sz="950" spc="-70" dirty="0">
                <a:solidFill>
                  <a:srgbClr val="FFFFFF"/>
                </a:solidFill>
                <a:latin typeface="Trebuchet MS"/>
                <a:cs typeface="Trebuchet MS"/>
              </a:rPr>
              <a:t>l</a:t>
            </a:r>
            <a:r>
              <a:rPr sz="950" spc="-50" dirty="0">
                <a:solidFill>
                  <a:srgbClr val="FFFFFF"/>
                </a:solidFill>
                <a:latin typeface="Trebuchet MS"/>
                <a:cs typeface="Trebuchet MS"/>
              </a:rPr>
              <a:t>i</a:t>
            </a:r>
            <a:r>
              <a:rPr sz="950" spc="-35" dirty="0">
                <a:solidFill>
                  <a:srgbClr val="FFFFFF"/>
                </a:solidFill>
                <a:latin typeface="Trebuchet MS"/>
                <a:cs typeface="Trebuchet MS"/>
              </a:rPr>
              <a:t>t</a:t>
            </a:r>
            <a:r>
              <a:rPr sz="950" spc="-5" dirty="0">
                <a:solidFill>
                  <a:srgbClr val="FFFFFF"/>
                </a:solidFill>
                <a:latin typeface="Trebuchet MS"/>
                <a:cs typeface="Trebuchet MS"/>
              </a:rPr>
              <a:t>y</a:t>
            </a:r>
            <a:r>
              <a:rPr sz="950" spc="-20" dirty="0">
                <a:solidFill>
                  <a:srgbClr val="FFFFFF"/>
                </a:solidFill>
                <a:latin typeface="Trebuchet MS"/>
                <a:cs typeface="Trebuchet MS"/>
              </a:rPr>
              <a:t> </a:t>
            </a:r>
            <a:r>
              <a:rPr sz="950" spc="-15" dirty="0">
                <a:solidFill>
                  <a:srgbClr val="FFFFFF"/>
                </a:solidFill>
                <a:latin typeface="Trebuchet MS"/>
                <a:cs typeface="Trebuchet MS"/>
              </a:rPr>
              <a:t>a</a:t>
            </a:r>
            <a:r>
              <a:rPr sz="950" spc="5" dirty="0">
                <a:solidFill>
                  <a:srgbClr val="FFFFFF"/>
                </a:solidFill>
                <a:latin typeface="Trebuchet MS"/>
                <a:cs typeface="Trebuchet MS"/>
              </a:rPr>
              <a:t>n</a:t>
            </a:r>
            <a:r>
              <a:rPr sz="950" spc="-5" dirty="0">
                <a:solidFill>
                  <a:srgbClr val="FFFFFF"/>
                </a:solidFill>
                <a:latin typeface="Trebuchet MS"/>
                <a:cs typeface="Trebuchet MS"/>
              </a:rPr>
              <a:t>d</a:t>
            </a:r>
            <a:r>
              <a:rPr sz="950" spc="-60" dirty="0">
                <a:solidFill>
                  <a:srgbClr val="FFFFFF"/>
                </a:solidFill>
                <a:latin typeface="Trebuchet MS"/>
                <a:cs typeface="Trebuchet MS"/>
              </a:rPr>
              <a:t> </a:t>
            </a:r>
            <a:r>
              <a:rPr sz="950" spc="-5" dirty="0">
                <a:solidFill>
                  <a:srgbClr val="FFFFFF"/>
                </a:solidFill>
                <a:latin typeface="Trebuchet MS"/>
                <a:cs typeface="Trebuchet MS"/>
              </a:rPr>
              <a:t>v</a:t>
            </a:r>
            <a:r>
              <a:rPr sz="950" spc="-15" dirty="0">
                <a:solidFill>
                  <a:srgbClr val="FFFFFF"/>
                </a:solidFill>
                <a:latin typeface="Trebuchet MS"/>
                <a:cs typeface="Trebuchet MS"/>
              </a:rPr>
              <a:t>a</a:t>
            </a:r>
            <a:r>
              <a:rPr sz="950" spc="-70" dirty="0">
                <a:solidFill>
                  <a:srgbClr val="FFFFFF"/>
                </a:solidFill>
                <a:latin typeface="Trebuchet MS"/>
                <a:cs typeface="Trebuchet MS"/>
              </a:rPr>
              <a:t>l</a:t>
            </a:r>
            <a:r>
              <a:rPr sz="950" spc="-10" dirty="0">
                <a:solidFill>
                  <a:srgbClr val="FFFFFF"/>
                </a:solidFill>
                <a:latin typeface="Trebuchet MS"/>
                <a:cs typeface="Trebuchet MS"/>
              </a:rPr>
              <a:t>u</a:t>
            </a:r>
            <a:r>
              <a:rPr sz="950" spc="-5" dirty="0">
                <a:solidFill>
                  <a:srgbClr val="FFFFFF"/>
                </a:solidFill>
                <a:latin typeface="Trebuchet MS"/>
                <a:cs typeface="Trebuchet MS"/>
              </a:rPr>
              <a:t>e.</a:t>
            </a:r>
            <a:r>
              <a:rPr sz="950" spc="-155" dirty="0">
                <a:solidFill>
                  <a:srgbClr val="FFFFFF"/>
                </a:solidFill>
                <a:latin typeface="Trebuchet MS"/>
                <a:cs typeface="Trebuchet MS"/>
              </a:rPr>
              <a:t> </a:t>
            </a:r>
            <a:r>
              <a:rPr sz="950" spc="-20" dirty="0">
                <a:solidFill>
                  <a:srgbClr val="FFFFFF"/>
                </a:solidFill>
                <a:latin typeface="Trebuchet MS"/>
                <a:cs typeface="Trebuchet MS"/>
              </a:rPr>
              <a:t>I</a:t>
            </a:r>
            <a:r>
              <a:rPr sz="950" spc="-5" dirty="0">
                <a:solidFill>
                  <a:srgbClr val="FFFFFF"/>
                </a:solidFill>
                <a:latin typeface="Trebuchet MS"/>
                <a:cs typeface="Trebuchet MS"/>
              </a:rPr>
              <a:t>n</a:t>
            </a:r>
            <a:r>
              <a:rPr sz="950" spc="-40" dirty="0">
                <a:solidFill>
                  <a:srgbClr val="FFFFFF"/>
                </a:solidFill>
                <a:latin typeface="Trebuchet MS"/>
                <a:cs typeface="Trebuchet MS"/>
              </a:rPr>
              <a:t> </a:t>
            </a:r>
            <a:r>
              <a:rPr sz="950" spc="-55" dirty="0">
                <a:solidFill>
                  <a:srgbClr val="FFFFFF"/>
                </a:solidFill>
                <a:latin typeface="Trebuchet MS"/>
                <a:cs typeface="Trebuchet MS"/>
              </a:rPr>
              <a:t>c</a:t>
            </a:r>
            <a:r>
              <a:rPr sz="950" spc="25" dirty="0">
                <a:solidFill>
                  <a:srgbClr val="FFFFFF"/>
                </a:solidFill>
                <a:latin typeface="Trebuchet MS"/>
                <a:cs typeface="Trebuchet MS"/>
              </a:rPr>
              <a:t>o</a:t>
            </a:r>
            <a:r>
              <a:rPr sz="950" spc="5" dirty="0">
                <a:solidFill>
                  <a:srgbClr val="FFFFFF"/>
                </a:solidFill>
                <a:latin typeface="Trebuchet MS"/>
                <a:cs typeface="Trebuchet MS"/>
              </a:rPr>
              <a:t>n</a:t>
            </a:r>
            <a:r>
              <a:rPr sz="950" spc="-35" dirty="0">
                <a:solidFill>
                  <a:srgbClr val="FFFFFF"/>
                </a:solidFill>
                <a:latin typeface="Trebuchet MS"/>
                <a:cs typeface="Trebuchet MS"/>
              </a:rPr>
              <a:t>t</a:t>
            </a:r>
            <a:r>
              <a:rPr sz="950" spc="-50" dirty="0">
                <a:solidFill>
                  <a:srgbClr val="FFFFFF"/>
                </a:solidFill>
                <a:latin typeface="Trebuchet MS"/>
                <a:cs typeface="Trebuchet MS"/>
              </a:rPr>
              <a:t>r</a:t>
            </a:r>
            <a:r>
              <a:rPr sz="950" spc="-15" dirty="0">
                <a:solidFill>
                  <a:srgbClr val="FFFFFF"/>
                </a:solidFill>
                <a:latin typeface="Trebuchet MS"/>
                <a:cs typeface="Trebuchet MS"/>
              </a:rPr>
              <a:t>a</a:t>
            </a:r>
            <a:r>
              <a:rPr sz="950" spc="15" dirty="0">
                <a:solidFill>
                  <a:srgbClr val="FFFFFF"/>
                </a:solidFill>
                <a:latin typeface="Trebuchet MS"/>
                <a:cs typeface="Trebuchet MS"/>
              </a:rPr>
              <a:t>s</a:t>
            </a:r>
            <a:r>
              <a:rPr sz="950" spc="-5" dirty="0">
                <a:solidFill>
                  <a:srgbClr val="FFFFFF"/>
                </a:solidFill>
                <a:latin typeface="Trebuchet MS"/>
                <a:cs typeface="Trebuchet MS"/>
              </a:rPr>
              <a:t>t</a:t>
            </a:r>
            <a:r>
              <a:rPr sz="950" spc="-40" dirty="0">
                <a:solidFill>
                  <a:srgbClr val="FFFFFF"/>
                </a:solidFill>
                <a:latin typeface="Trebuchet MS"/>
                <a:cs typeface="Trebuchet MS"/>
              </a:rPr>
              <a:t> </a:t>
            </a:r>
            <a:r>
              <a:rPr sz="950" spc="-35" dirty="0">
                <a:solidFill>
                  <a:srgbClr val="FFFFFF"/>
                </a:solidFill>
                <a:latin typeface="Trebuchet MS"/>
                <a:cs typeface="Trebuchet MS"/>
              </a:rPr>
              <a:t>t</a:t>
            </a:r>
            <a:r>
              <a:rPr sz="950" spc="-5" dirty="0">
                <a:solidFill>
                  <a:srgbClr val="FFFFFF"/>
                </a:solidFill>
                <a:latin typeface="Trebuchet MS"/>
                <a:cs typeface="Trebuchet MS"/>
              </a:rPr>
              <a:t>o</a:t>
            </a:r>
            <a:r>
              <a:rPr lang="en-US" sz="950" dirty="0">
                <a:solidFill>
                  <a:srgbClr val="FFFFFF"/>
                </a:solidFill>
                <a:latin typeface="Trebuchet MS"/>
                <a:cs typeface="Trebuchet MS"/>
              </a:rPr>
              <a:t> </a:t>
            </a:r>
            <a:r>
              <a:rPr sz="950" spc="-25" dirty="0">
                <a:solidFill>
                  <a:srgbClr val="FFFFFF"/>
                </a:solidFill>
                <a:latin typeface="Trebuchet MS"/>
                <a:cs typeface="Trebuchet MS"/>
              </a:rPr>
              <a:t>t</a:t>
            </a:r>
            <a:r>
              <a:rPr sz="950" spc="-20" dirty="0">
                <a:solidFill>
                  <a:srgbClr val="FFFFFF"/>
                </a:solidFill>
                <a:latin typeface="Trebuchet MS"/>
                <a:cs typeface="Trebuchet MS"/>
              </a:rPr>
              <a:t>h</a:t>
            </a:r>
            <a:r>
              <a:rPr sz="950" spc="-5" dirty="0">
                <a:solidFill>
                  <a:srgbClr val="FFFFFF"/>
                </a:solidFill>
                <a:latin typeface="Trebuchet MS"/>
                <a:cs typeface="Trebuchet MS"/>
              </a:rPr>
              <a:t>e</a:t>
            </a:r>
            <a:r>
              <a:rPr sz="950" spc="-15" dirty="0">
                <a:solidFill>
                  <a:srgbClr val="FFFFFF"/>
                </a:solidFill>
                <a:latin typeface="Trebuchet MS"/>
                <a:cs typeface="Trebuchet MS"/>
              </a:rPr>
              <a:t> </a:t>
            </a:r>
            <a:r>
              <a:rPr sz="950" spc="-35" dirty="0">
                <a:solidFill>
                  <a:srgbClr val="FFFFFF"/>
                </a:solidFill>
                <a:latin typeface="Trebuchet MS"/>
                <a:cs typeface="Trebuchet MS"/>
              </a:rPr>
              <a:t>t</a:t>
            </a:r>
            <a:r>
              <a:rPr sz="950" spc="-30" dirty="0">
                <a:solidFill>
                  <a:srgbClr val="FFFFFF"/>
                </a:solidFill>
                <a:latin typeface="Trebuchet MS"/>
                <a:cs typeface="Trebuchet MS"/>
              </a:rPr>
              <a:t>r</a:t>
            </a:r>
            <a:r>
              <a:rPr sz="950" spc="-25" dirty="0">
                <a:solidFill>
                  <a:srgbClr val="FFFFFF"/>
                </a:solidFill>
                <a:latin typeface="Trebuchet MS"/>
                <a:cs typeface="Trebuchet MS"/>
              </a:rPr>
              <a:t>a</a:t>
            </a:r>
            <a:r>
              <a:rPr sz="950" spc="-30" dirty="0">
                <a:solidFill>
                  <a:srgbClr val="FFFFFF"/>
                </a:solidFill>
                <a:latin typeface="Trebuchet MS"/>
                <a:cs typeface="Trebuchet MS"/>
              </a:rPr>
              <a:t>d</a:t>
            </a:r>
            <a:r>
              <a:rPr sz="950" spc="-25" dirty="0">
                <a:solidFill>
                  <a:srgbClr val="FFFFFF"/>
                </a:solidFill>
                <a:latin typeface="Trebuchet MS"/>
                <a:cs typeface="Trebuchet MS"/>
              </a:rPr>
              <a:t>i</a:t>
            </a:r>
            <a:r>
              <a:rPr sz="950" spc="-35" dirty="0">
                <a:solidFill>
                  <a:srgbClr val="FFFFFF"/>
                </a:solidFill>
                <a:latin typeface="Trebuchet MS"/>
                <a:cs typeface="Trebuchet MS"/>
              </a:rPr>
              <a:t>t</a:t>
            </a:r>
            <a:r>
              <a:rPr sz="950" spc="-25" dirty="0">
                <a:solidFill>
                  <a:srgbClr val="FFFFFF"/>
                </a:solidFill>
                <a:latin typeface="Trebuchet MS"/>
                <a:cs typeface="Trebuchet MS"/>
              </a:rPr>
              <a:t>i</a:t>
            </a:r>
            <a:r>
              <a:rPr sz="950" spc="-35" dirty="0">
                <a:solidFill>
                  <a:srgbClr val="FFFFFF"/>
                </a:solidFill>
                <a:latin typeface="Trebuchet MS"/>
                <a:cs typeface="Trebuchet MS"/>
              </a:rPr>
              <a:t>on</a:t>
            </a:r>
            <a:r>
              <a:rPr sz="950" spc="-25" dirty="0">
                <a:solidFill>
                  <a:srgbClr val="FFFFFF"/>
                </a:solidFill>
                <a:latin typeface="Trebuchet MS"/>
                <a:cs typeface="Trebuchet MS"/>
              </a:rPr>
              <a:t>a</a:t>
            </a:r>
            <a:r>
              <a:rPr sz="950" spc="-5" dirty="0">
                <a:solidFill>
                  <a:srgbClr val="FFFFFF"/>
                </a:solidFill>
                <a:latin typeface="Trebuchet MS"/>
                <a:cs typeface="Trebuchet MS"/>
              </a:rPr>
              <a:t>l</a:t>
            </a:r>
            <a:r>
              <a:rPr lang="en-US" sz="950" spc="-5" dirty="0">
                <a:solidFill>
                  <a:srgbClr val="FFFFFF"/>
                </a:solidFill>
                <a:latin typeface="Trebuchet MS"/>
                <a:cs typeface="Trebuchet MS"/>
              </a:rPr>
              <a:t> </a:t>
            </a:r>
            <a:r>
              <a:rPr sz="950" spc="-35" dirty="0">
                <a:solidFill>
                  <a:srgbClr val="FFFFFF"/>
                </a:solidFill>
                <a:latin typeface="Trebuchet MS"/>
                <a:cs typeface="Trebuchet MS"/>
              </a:rPr>
              <a:t>l</a:t>
            </a:r>
            <a:r>
              <a:rPr sz="950" spc="-25" dirty="0">
                <a:solidFill>
                  <a:srgbClr val="FFFFFF"/>
                </a:solidFill>
                <a:latin typeface="Trebuchet MS"/>
                <a:cs typeface="Trebuchet MS"/>
              </a:rPr>
              <a:t>i</a:t>
            </a:r>
            <a:r>
              <a:rPr sz="950" spc="-35" dirty="0">
                <a:solidFill>
                  <a:srgbClr val="FFFFFF"/>
                </a:solidFill>
                <a:latin typeface="Trebuchet MS"/>
                <a:cs typeface="Trebuchet MS"/>
              </a:rPr>
              <a:t>n</a:t>
            </a:r>
            <a:r>
              <a:rPr sz="950" spc="-30" dirty="0">
                <a:solidFill>
                  <a:srgbClr val="FFFFFF"/>
                </a:solidFill>
                <a:latin typeface="Trebuchet MS"/>
                <a:cs typeface="Trebuchet MS"/>
              </a:rPr>
              <a:t>e</a:t>
            </a:r>
            <a:r>
              <a:rPr sz="950" spc="-25" dirty="0">
                <a:solidFill>
                  <a:srgbClr val="FFFFFF"/>
                </a:solidFill>
                <a:latin typeface="Trebuchet MS"/>
                <a:cs typeface="Trebuchet MS"/>
              </a:rPr>
              <a:t>a</a:t>
            </a:r>
            <a:r>
              <a:rPr sz="950" spc="-5" dirty="0">
                <a:solidFill>
                  <a:srgbClr val="FFFFFF"/>
                </a:solidFill>
                <a:latin typeface="Trebuchet MS"/>
                <a:cs typeface="Trebuchet MS"/>
              </a:rPr>
              <a:t>r</a:t>
            </a:r>
            <a:r>
              <a:rPr sz="950" spc="-45" dirty="0">
                <a:solidFill>
                  <a:srgbClr val="FFFFFF"/>
                </a:solidFill>
                <a:latin typeface="Trebuchet MS"/>
                <a:cs typeface="Trebuchet MS"/>
              </a:rPr>
              <a:t> </a:t>
            </a:r>
            <a:r>
              <a:rPr sz="950" spc="-20" dirty="0">
                <a:solidFill>
                  <a:srgbClr val="FFFFFF"/>
                </a:solidFill>
                <a:latin typeface="Trebuchet MS"/>
                <a:cs typeface="Trebuchet MS"/>
              </a:rPr>
              <a:t>ec</a:t>
            </a:r>
            <a:r>
              <a:rPr sz="950" spc="-25" dirty="0">
                <a:solidFill>
                  <a:srgbClr val="FFFFFF"/>
                </a:solidFill>
                <a:latin typeface="Trebuchet MS"/>
                <a:cs typeface="Trebuchet MS"/>
              </a:rPr>
              <a:t>o</a:t>
            </a:r>
            <a:r>
              <a:rPr sz="950" spc="-20" dirty="0">
                <a:solidFill>
                  <a:srgbClr val="FFFFFF"/>
                </a:solidFill>
                <a:latin typeface="Trebuchet MS"/>
                <a:cs typeface="Trebuchet MS"/>
              </a:rPr>
              <a:t>n</a:t>
            </a:r>
            <a:r>
              <a:rPr sz="950" spc="-25" dirty="0">
                <a:solidFill>
                  <a:srgbClr val="FFFFFF"/>
                </a:solidFill>
                <a:latin typeface="Trebuchet MS"/>
                <a:cs typeface="Trebuchet MS"/>
              </a:rPr>
              <a:t>o</a:t>
            </a:r>
            <a:r>
              <a:rPr sz="950" spc="-15" dirty="0">
                <a:solidFill>
                  <a:srgbClr val="FFFFFF"/>
                </a:solidFill>
                <a:latin typeface="Trebuchet MS"/>
                <a:cs typeface="Trebuchet MS"/>
              </a:rPr>
              <a:t>m</a:t>
            </a:r>
            <a:r>
              <a:rPr sz="950" spc="-20" dirty="0">
                <a:solidFill>
                  <a:srgbClr val="FFFFFF"/>
                </a:solidFill>
                <a:latin typeface="Trebuchet MS"/>
                <a:cs typeface="Trebuchet MS"/>
              </a:rPr>
              <a:t>y</a:t>
            </a:r>
            <a:r>
              <a:rPr sz="950" spc="-5" dirty="0">
                <a:solidFill>
                  <a:srgbClr val="FFFFFF"/>
                </a:solidFill>
                <a:latin typeface="Trebuchet MS"/>
                <a:cs typeface="Trebuchet MS"/>
              </a:rPr>
              <a:t>,</a:t>
            </a:r>
            <a:r>
              <a:rPr sz="950" spc="10" dirty="0">
                <a:solidFill>
                  <a:srgbClr val="FFFFFF"/>
                </a:solidFill>
                <a:latin typeface="Trebuchet MS"/>
                <a:cs typeface="Trebuchet MS"/>
              </a:rPr>
              <a:t> </a:t>
            </a:r>
            <a:r>
              <a:rPr sz="950" spc="-15" dirty="0">
                <a:solidFill>
                  <a:srgbClr val="FFFFFF"/>
                </a:solidFill>
                <a:latin typeface="Trebuchet MS"/>
                <a:cs typeface="Trebuchet MS"/>
              </a:rPr>
              <a:t>w</a:t>
            </a:r>
            <a:r>
              <a:rPr sz="950" spc="-20" dirty="0">
                <a:solidFill>
                  <a:srgbClr val="FFFFFF"/>
                </a:solidFill>
                <a:latin typeface="Trebuchet MS"/>
                <a:cs typeface="Trebuchet MS"/>
              </a:rPr>
              <a:t>h</a:t>
            </a:r>
            <a:r>
              <a:rPr sz="950" spc="-15" dirty="0">
                <a:solidFill>
                  <a:srgbClr val="FFFFFF"/>
                </a:solidFill>
                <a:latin typeface="Trebuchet MS"/>
                <a:cs typeface="Trebuchet MS"/>
              </a:rPr>
              <a:t>i</a:t>
            </a:r>
            <a:r>
              <a:rPr sz="950" spc="-20" dirty="0">
                <a:solidFill>
                  <a:srgbClr val="FFFFFF"/>
                </a:solidFill>
                <a:latin typeface="Trebuchet MS"/>
                <a:cs typeface="Trebuchet MS"/>
              </a:rPr>
              <a:t>c</a:t>
            </a:r>
            <a:r>
              <a:rPr sz="950" spc="-5" dirty="0">
                <a:solidFill>
                  <a:srgbClr val="FFFFFF"/>
                </a:solidFill>
                <a:latin typeface="Trebuchet MS"/>
                <a:cs typeface="Trebuchet MS"/>
              </a:rPr>
              <a:t>h</a:t>
            </a:r>
            <a:r>
              <a:rPr sz="950" spc="15" dirty="0">
                <a:solidFill>
                  <a:srgbClr val="FFFFFF"/>
                </a:solidFill>
                <a:latin typeface="Trebuchet MS"/>
                <a:cs typeface="Trebuchet MS"/>
              </a:rPr>
              <a:t> </a:t>
            </a:r>
            <a:r>
              <a:rPr sz="950" spc="-15" dirty="0">
                <a:solidFill>
                  <a:srgbClr val="FFFFFF"/>
                </a:solidFill>
                <a:latin typeface="Trebuchet MS"/>
                <a:cs typeface="Trebuchet MS"/>
              </a:rPr>
              <a:t>i</a:t>
            </a:r>
            <a:r>
              <a:rPr sz="950" spc="-5" dirty="0">
                <a:solidFill>
                  <a:srgbClr val="FFFFFF"/>
                </a:solidFill>
                <a:latin typeface="Trebuchet MS"/>
                <a:cs typeface="Trebuchet MS"/>
              </a:rPr>
              <a:t>s</a:t>
            </a:r>
            <a:r>
              <a:rPr lang="en-US" sz="950" dirty="0">
                <a:solidFill>
                  <a:srgbClr val="FFFFFF"/>
                </a:solidFill>
                <a:latin typeface="Trebuchet MS"/>
                <a:cs typeface="Trebuchet MS"/>
              </a:rPr>
              <a:t> </a:t>
            </a:r>
            <a:r>
              <a:rPr sz="950" spc="-10" dirty="0">
                <a:solidFill>
                  <a:srgbClr val="FFFFFF"/>
                </a:solidFill>
                <a:latin typeface="Trebuchet MS"/>
                <a:cs typeface="Trebuchet MS"/>
              </a:rPr>
              <a:t>b</a:t>
            </a:r>
            <a:r>
              <a:rPr sz="950" dirty="0">
                <a:solidFill>
                  <a:srgbClr val="FFFFFF"/>
                </a:solidFill>
                <a:latin typeface="Trebuchet MS"/>
                <a:cs typeface="Trebuchet MS"/>
              </a:rPr>
              <a:t>a</a:t>
            </a:r>
            <a:r>
              <a:rPr sz="950" spc="-5" dirty="0">
                <a:solidFill>
                  <a:srgbClr val="FFFFFF"/>
                </a:solidFill>
                <a:latin typeface="Trebuchet MS"/>
                <a:cs typeface="Trebuchet MS"/>
              </a:rPr>
              <a:t>sed</a:t>
            </a:r>
            <a:r>
              <a:rPr sz="950" spc="-85" dirty="0">
                <a:solidFill>
                  <a:srgbClr val="FFFFFF"/>
                </a:solidFill>
                <a:latin typeface="Trebuchet MS"/>
                <a:cs typeface="Trebuchet MS"/>
              </a:rPr>
              <a:t> </a:t>
            </a:r>
            <a:r>
              <a:rPr sz="950" spc="10" dirty="0">
                <a:solidFill>
                  <a:srgbClr val="FFFFFF"/>
                </a:solidFill>
                <a:latin typeface="Trebuchet MS"/>
                <a:cs typeface="Trebuchet MS"/>
              </a:rPr>
              <a:t>o</a:t>
            </a:r>
            <a:r>
              <a:rPr sz="950" spc="-5" dirty="0">
                <a:solidFill>
                  <a:srgbClr val="FFFFFF"/>
                </a:solidFill>
                <a:latin typeface="Trebuchet MS"/>
                <a:cs typeface="Trebuchet MS"/>
              </a:rPr>
              <a:t>n</a:t>
            </a:r>
            <a:r>
              <a:rPr sz="950" spc="-15" dirty="0">
                <a:solidFill>
                  <a:srgbClr val="FFFFFF"/>
                </a:solidFill>
                <a:latin typeface="Trebuchet MS"/>
                <a:cs typeface="Trebuchet MS"/>
              </a:rPr>
              <a:t> </a:t>
            </a:r>
            <a:r>
              <a:rPr sz="950" spc="-5" dirty="0">
                <a:solidFill>
                  <a:srgbClr val="FFFFFF"/>
                </a:solidFill>
                <a:latin typeface="Trebuchet MS"/>
                <a:cs typeface="Trebuchet MS"/>
              </a:rPr>
              <a:t>a </a:t>
            </a:r>
            <a:r>
              <a:rPr sz="950" dirty="0">
                <a:solidFill>
                  <a:srgbClr val="FFFFFF"/>
                </a:solidFill>
                <a:latin typeface="Trebuchet MS"/>
                <a:cs typeface="Trebuchet MS"/>
              </a:rPr>
              <a:t>'</a:t>
            </a:r>
            <a:r>
              <a:rPr sz="950" spc="-10" dirty="0">
                <a:solidFill>
                  <a:srgbClr val="FFFFFF"/>
                </a:solidFill>
                <a:latin typeface="Trebuchet MS"/>
                <a:cs typeface="Trebuchet MS"/>
              </a:rPr>
              <a:t>t</a:t>
            </a:r>
            <a:r>
              <a:rPr sz="950" dirty="0">
                <a:solidFill>
                  <a:srgbClr val="FFFFFF"/>
                </a:solidFill>
                <a:latin typeface="Trebuchet MS"/>
                <a:cs typeface="Trebuchet MS"/>
              </a:rPr>
              <a:t>a</a:t>
            </a:r>
            <a:r>
              <a:rPr sz="950" spc="-5" dirty="0">
                <a:solidFill>
                  <a:srgbClr val="FFFFFF"/>
                </a:solidFill>
                <a:latin typeface="Trebuchet MS"/>
                <a:cs typeface="Trebuchet MS"/>
              </a:rPr>
              <a:t>k</a:t>
            </a:r>
            <a:r>
              <a:rPr sz="950" dirty="0">
                <a:solidFill>
                  <a:srgbClr val="FFFFFF"/>
                </a:solidFill>
                <a:latin typeface="Trebuchet MS"/>
                <a:cs typeface="Trebuchet MS"/>
              </a:rPr>
              <a:t>e</a:t>
            </a:r>
            <a:r>
              <a:rPr sz="950" spc="-5" dirty="0">
                <a:solidFill>
                  <a:srgbClr val="FFFFFF"/>
                </a:solidFill>
                <a:latin typeface="Trebuchet MS"/>
                <a:cs typeface="Trebuchet MS"/>
              </a:rPr>
              <a:t>-</a:t>
            </a:r>
            <a:r>
              <a:rPr sz="950" dirty="0">
                <a:solidFill>
                  <a:srgbClr val="FFFFFF"/>
                </a:solidFill>
                <a:latin typeface="Trebuchet MS"/>
                <a:cs typeface="Trebuchet MS"/>
              </a:rPr>
              <a:t>ma</a:t>
            </a:r>
            <a:r>
              <a:rPr sz="950" spc="-5" dirty="0">
                <a:solidFill>
                  <a:srgbClr val="FFFFFF"/>
                </a:solidFill>
                <a:latin typeface="Trebuchet MS"/>
                <a:cs typeface="Trebuchet MS"/>
              </a:rPr>
              <a:t>k</a:t>
            </a:r>
            <a:r>
              <a:rPr sz="950" dirty="0">
                <a:solidFill>
                  <a:srgbClr val="FFFFFF"/>
                </a:solidFill>
                <a:latin typeface="Trebuchet MS"/>
                <a:cs typeface="Trebuchet MS"/>
              </a:rPr>
              <a:t>e</a:t>
            </a:r>
            <a:r>
              <a:rPr sz="950" spc="-5" dirty="0">
                <a:solidFill>
                  <a:srgbClr val="FFFFFF"/>
                </a:solidFill>
                <a:latin typeface="Trebuchet MS"/>
                <a:cs typeface="Trebuchet MS"/>
              </a:rPr>
              <a:t>-d</a:t>
            </a:r>
            <a:r>
              <a:rPr sz="950" dirty="0">
                <a:solidFill>
                  <a:srgbClr val="FFFFFF"/>
                </a:solidFill>
                <a:latin typeface="Trebuchet MS"/>
                <a:cs typeface="Trebuchet MS"/>
              </a:rPr>
              <a:t>isp</a:t>
            </a:r>
            <a:r>
              <a:rPr sz="950" spc="-10" dirty="0">
                <a:solidFill>
                  <a:srgbClr val="FFFFFF"/>
                </a:solidFill>
                <a:latin typeface="Trebuchet MS"/>
                <a:cs typeface="Trebuchet MS"/>
              </a:rPr>
              <a:t>o</a:t>
            </a:r>
            <a:r>
              <a:rPr sz="950" dirty="0">
                <a:solidFill>
                  <a:srgbClr val="FFFFFF"/>
                </a:solidFill>
                <a:latin typeface="Trebuchet MS"/>
                <a:cs typeface="Trebuchet MS"/>
              </a:rPr>
              <a:t>s</a:t>
            </a:r>
            <a:r>
              <a:rPr sz="950" spc="-5" dirty="0">
                <a:solidFill>
                  <a:srgbClr val="FFFFFF"/>
                </a:solidFill>
                <a:latin typeface="Trebuchet MS"/>
                <a:cs typeface="Trebuchet MS"/>
              </a:rPr>
              <a:t>e</a:t>
            </a:r>
            <a:r>
              <a:rPr sz="950" dirty="0">
                <a:solidFill>
                  <a:srgbClr val="FFFFFF"/>
                </a:solidFill>
                <a:latin typeface="Trebuchet MS"/>
                <a:cs typeface="Trebuchet MS"/>
              </a:rPr>
              <a:t>'</a:t>
            </a:r>
            <a:r>
              <a:rPr sz="950" spc="-80" dirty="0">
                <a:solidFill>
                  <a:srgbClr val="FFFFFF"/>
                </a:solidFill>
                <a:latin typeface="Trebuchet MS"/>
                <a:cs typeface="Trebuchet MS"/>
              </a:rPr>
              <a:t> </a:t>
            </a:r>
            <a:r>
              <a:rPr sz="950" spc="-25" dirty="0">
                <a:solidFill>
                  <a:srgbClr val="FFFFFF"/>
                </a:solidFill>
                <a:latin typeface="Trebuchet MS"/>
                <a:cs typeface="Trebuchet MS"/>
              </a:rPr>
              <a:t>m</a:t>
            </a:r>
            <a:r>
              <a:rPr sz="950" spc="-35" dirty="0">
                <a:solidFill>
                  <a:srgbClr val="FFFFFF"/>
                </a:solidFill>
                <a:latin typeface="Trebuchet MS"/>
                <a:cs typeface="Trebuchet MS"/>
              </a:rPr>
              <a:t>o</a:t>
            </a:r>
            <a:r>
              <a:rPr sz="950" spc="-30" dirty="0">
                <a:solidFill>
                  <a:srgbClr val="FFFFFF"/>
                </a:solidFill>
                <a:latin typeface="Trebuchet MS"/>
                <a:cs typeface="Trebuchet MS"/>
              </a:rPr>
              <a:t>del</a:t>
            </a:r>
            <a:r>
              <a:rPr sz="950" dirty="0">
                <a:solidFill>
                  <a:srgbClr val="FFFFFF"/>
                </a:solidFill>
                <a:latin typeface="Trebuchet MS"/>
                <a:cs typeface="Trebuchet MS"/>
              </a:rPr>
              <a:t>,</a:t>
            </a:r>
            <a:r>
              <a:rPr sz="950" spc="-70" dirty="0">
                <a:solidFill>
                  <a:srgbClr val="FFFFFF"/>
                </a:solidFill>
                <a:latin typeface="Trebuchet MS"/>
                <a:cs typeface="Trebuchet MS"/>
              </a:rPr>
              <a:t> </a:t>
            </a:r>
            <a:r>
              <a:rPr sz="950" spc="-20" dirty="0">
                <a:solidFill>
                  <a:srgbClr val="FFFFFF"/>
                </a:solidFill>
                <a:latin typeface="Trebuchet MS"/>
                <a:cs typeface="Trebuchet MS"/>
              </a:rPr>
              <a:t>th</a:t>
            </a:r>
            <a:r>
              <a:rPr sz="950" dirty="0">
                <a:solidFill>
                  <a:srgbClr val="FFFFFF"/>
                </a:solidFill>
                <a:latin typeface="Trebuchet MS"/>
                <a:cs typeface="Trebuchet MS"/>
              </a:rPr>
              <a:t>e</a:t>
            </a:r>
            <a:r>
              <a:rPr sz="950" spc="45" dirty="0">
                <a:solidFill>
                  <a:srgbClr val="FFFFFF"/>
                </a:solidFill>
                <a:latin typeface="Trebuchet MS"/>
                <a:cs typeface="Trebuchet MS"/>
              </a:rPr>
              <a:t> </a:t>
            </a:r>
            <a:r>
              <a:rPr sz="950" spc="-40" dirty="0">
                <a:solidFill>
                  <a:srgbClr val="FFFFFF"/>
                </a:solidFill>
                <a:latin typeface="Trebuchet MS"/>
                <a:cs typeface="Trebuchet MS"/>
              </a:rPr>
              <a:t>c</a:t>
            </a:r>
            <a:r>
              <a:rPr sz="950" spc="-45" dirty="0">
                <a:solidFill>
                  <a:srgbClr val="FFFFFF"/>
                </a:solidFill>
                <a:latin typeface="Trebuchet MS"/>
                <a:cs typeface="Trebuchet MS"/>
              </a:rPr>
              <a:t>i</a:t>
            </a:r>
            <a:r>
              <a:rPr sz="950" spc="-50" dirty="0">
                <a:solidFill>
                  <a:srgbClr val="FFFFFF"/>
                </a:solidFill>
                <a:latin typeface="Trebuchet MS"/>
                <a:cs typeface="Trebuchet MS"/>
              </a:rPr>
              <a:t>r</a:t>
            </a:r>
            <a:r>
              <a:rPr sz="950" spc="-40" dirty="0">
                <a:solidFill>
                  <a:srgbClr val="FFFFFF"/>
                </a:solidFill>
                <a:latin typeface="Trebuchet MS"/>
                <a:cs typeface="Trebuchet MS"/>
              </a:rPr>
              <a:t>c</a:t>
            </a:r>
            <a:r>
              <a:rPr sz="950" spc="-5" dirty="0">
                <a:solidFill>
                  <a:srgbClr val="FFFFFF"/>
                </a:solidFill>
                <a:latin typeface="Trebuchet MS"/>
                <a:cs typeface="Trebuchet MS"/>
              </a:rPr>
              <a:t>u</a:t>
            </a:r>
            <a:r>
              <a:rPr sz="950" spc="-65" dirty="0">
                <a:solidFill>
                  <a:srgbClr val="FFFFFF"/>
                </a:solidFill>
                <a:latin typeface="Trebuchet MS"/>
                <a:cs typeface="Trebuchet MS"/>
              </a:rPr>
              <a:t>l</a:t>
            </a:r>
            <a:r>
              <a:rPr sz="950" spc="-10" dirty="0">
                <a:solidFill>
                  <a:srgbClr val="FFFFFF"/>
                </a:solidFill>
                <a:latin typeface="Trebuchet MS"/>
                <a:cs typeface="Trebuchet MS"/>
              </a:rPr>
              <a:t>a</a:t>
            </a:r>
            <a:r>
              <a:rPr sz="950" dirty="0">
                <a:solidFill>
                  <a:srgbClr val="FFFFFF"/>
                </a:solidFill>
                <a:latin typeface="Trebuchet MS"/>
                <a:cs typeface="Trebuchet MS"/>
              </a:rPr>
              <a:t>r</a:t>
            </a:r>
            <a:r>
              <a:rPr lang="en-US" sz="950" dirty="0">
                <a:solidFill>
                  <a:srgbClr val="FFFFFF"/>
                </a:solidFill>
                <a:latin typeface="Trebuchet MS"/>
                <a:cs typeface="Trebuchet MS"/>
              </a:rPr>
              <a:t> </a:t>
            </a:r>
            <a:r>
              <a:rPr sz="950" spc="-30" dirty="0">
                <a:solidFill>
                  <a:srgbClr val="FFFFFF"/>
                </a:solidFill>
                <a:latin typeface="Trebuchet MS"/>
                <a:cs typeface="Trebuchet MS"/>
              </a:rPr>
              <a:t>e</a:t>
            </a:r>
            <a:r>
              <a:rPr sz="950" spc="-55" dirty="0">
                <a:solidFill>
                  <a:srgbClr val="FFFFFF"/>
                </a:solidFill>
                <a:latin typeface="Trebuchet MS"/>
                <a:cs typeface="Trebuchet MS"/>
              </a:rPr>
              <a:t>c</a:t>
            </a:r>
            <a:r>
              <a:rPr sz="950" spc="25" dirty="0">
                <a:solidFill>
                  <a:srgbClr val="FFFFFF"/>
                </a:solidFill>
                <a:latin typeface="Trebuchet MS"/>
                <a:cs typeface="Trebuchet MS"/>
              </a:rPr>
              <a:t>o</a:t>
            </a:r>
            <a:r>
              <a:rPr sz="950" spc="5" dirty="0">
                <a:solidFill>
                  <a:srgbClr val="FFFFFF"/>
                </a:solidFill>
                <a:latin typeface="Trebuchet MS"/>
                <a:cs typeface="Trebuchet MS"/>
              </a:rPr>
              <a:t>n</a:t>
            </a:r>
            <a:r>
              <a:rPr sz="950" spc="25" dirty="0">
                <a:solidFill>
                  <a:srgbClr val="FFFFFF"/>
                </a:solidFill>
                <a:latin typeface="Trebuchet MS"/>
                <a:cs typeface="Trebuchet MS"/>
              </a:rPr>
              <a:t>o</a:t>
            </a:r>
            <a:r>
              <a:rPr sz="950" spc="10" dirty="0">
                <a:solidFill>
                  <a:srgbClr val="FFFFFF"/>
                </a:solidFill>
                <a:latin typeface="Trebuchet MS"/>
                <a:cs typeface="Trebuchet MS"/>
              </a:rPr>
              <a:t>m</a:t>
            </a:r>
            <a:r>
              <a:rPr sz="950" spc="-5" dirty="0">
                <a:solidFill>
                  <a:srgbClr val="FFFFFF"/>
                </a:solidFill>
                <a:latin typeface="Trebuchet MS"/>
                <a:cs typeface="Trebuchet MS"/>
              </a:rPr>
              <a:t>y</a:t>
            </a:r>
            <a:r>
              <a:rPr sz="950" spc="-10" dirty="0">
                <a:solidFill>
                  <a:srgbClr val="FFFFFF"/>
                </a:solidFill>
                <a:latin typeface="Trebuchet MS"/>
                <a:cs typeface="Trebuchet MS"/>
              </a:rPr>
              <a:t> </a:t>
            </a:r>
            <a:r>
              <a:rPr sz="950" spc="-50" dirty="0">
                <a:solidFill>
                  <a:srgbClr val="FFFFFF"/>
                </a:solidFill>
                <a:latin typeface="Trebuchet MS"/>
                <a:cs typeface="Trebuchet MS"/>
              </a:rPr>
              <a:t>i</a:t>
            </a:r>
            <a:r>
              <a:rPr sz="950" spc="-5" dirty="0">
                <a:solidFill>
                  <a:srgbClr val="FFFFFF"/>
                </a:solidFill>
                <a:latin typeface="Trebuchet MS"/>
                <a:cs typeface="Trebuchet MS"/>
              </a:rPr>
              <a:t>s</a:t>
            </a:r>
            <a:r>
              <a:rPr sz="950" spc="-25" dirty="0">
                <a:solidFill>
                  <a:srgbClr val="FFFFFF"/>
                </a:solidFill>
                <a:latin typeface="Trebuchet MS"/>
                <a:cs typeface="Trebuchet MS"/>
              </a:rPr>
              <a:t> </a:t>
            </a:r>
            <a:r>
              <a:rPr sz="950" spc="-5" dirty="0">
                <a:solidFill>
                  <a:srgbClr val="FFFFFF"/>
                </a:solidFill>
                <a:latin typeface="Trebuchet MS"/>
                <a:cs typeface="Trebuchet MS"/>
              </a:rPr>
              <a:t>a</a:t>
            </a:r>
            <a:r>
              <a:rPr sz="950" spc="-65" dirty="0">
                <a:solidFill>
                  <a:srgbClr val="FFFFFF"/>
                </a:solidFill>
                <a:latin typeface="Trebuchet MS"/>
                <a:cs typeface="Trebuchet MS"/>
              </a:rPr>
              <a:t> </a:t>
            </a:r>
            <a:r>
              <a:rPr sz="950" spc="-45" dirty="0">
                <a:solidFill>
                  <a:srgbClr val="FFFFFF"/>
                </a:solidFill>
                <a:latin typeface="Trebuchet MS"/>
                <a:cs typeface="Trebuchet MS"/>
              </a:rPr>
              <a:t>c</a:t>
            </a:r>
            <a:r>
              <a:rPr sz="950" spc="-70" dirty="0">
                <a:solidFill>
                  <a:srgbClr val="FFFFFF"/>
                </a:solidFill>
                <a:latin typeface="Trebuchet MS"/>
                <a:cs typeface="Trebuchet MS"/>
              </a:rPr>
              <a:t>l</a:t>
            </a:r>
            <a:r>
              <a:rPr sz="950" spc="25" dirty="0">
                <a:solidFill>
                  <a:srgbClr val="FFFFFF"/>
                </a:solidFill>
                <a:latin typeface="Trebuchet MS"/>
                <a:cs typeface="Trebuchet MS"/>
              </a:rPr>
              <a:t>o</a:t>
            </a:r>
            <a:r>
              <a:rPr sz="950" spc="15" dirty="0">
                <a:solidFill>
                  <a:srgbClr val="FFFFFF"/>
                </a:solidFill>
                <a:latin typeface="Trebuchet MS"/>
                <a:cs typeface="Trebuchet MS"/>
              </a:rPr>
              <a:t>s</a:t>
            </a:r>
            <a:r>
              <a:rPr sz="950" spc="-30" dirty="0">
                <a:solidFill>
                  <a:srgbClr val="FFFFFF"/>
                </a:solidFill>
                <a:latin typeface="Trebuchet MS"/>
                <a:cs typeface="Trebuchet MS"/>
              </a:rPr>
              <a:t>e</a:t>
            </a:r>
            <a:r>
              <a:rPr sz="950" spc="-10" dirty="0">
                <a:solidFill>
                  <a:srgbClr val="FFFFFF"/>
                </a:solidFill>
                <a:latin typeface="Trebuchet MS"/>
                <a:cs typeface="Trebuchet MS"/>
              </a:rPr>
              <a:t>d</a:t>
            </a:r>
            <a:r>
              <a:rPr sz="950" spc="15" dirty="0">
                <a:solidFill>
                  <a:srgbClr val="FFFFFF"/>
                </a:solidFill>
                <a:latin typeface="Trebuchet MS"/>
                <a:cs typeface="Trebuchet MS"/>
              </a:rPr>
              <a:t>-</a:t>
            </a:r>
            <a:r>
              <a:rPr sz="950" spc="-70" dirty="0">
                <a:solidFill>
                  <a:srgbClr val="FFFFFF"/>
                </a:solidFill>
                <a:latin typeface="Trebuchet MS"/>
                <a:cs typeface="Trebuchet MS"/>
              </a:rPr>
              <a:t>l</a:t>
            </a:r>
            <a:r>
              <a:rPr sz="950" spc="25" dirty="0">
                <a:solidFill>
                  <a:srgbClr val="FFFFFF"/>
                </a:solidFill>
                <a:latin typeface="Trebuchet MS"/>
                <a:cs typeface="Trebuchet MS"/>
              </a:rPr>
              <a:t>oo</a:t>
            </a:r>
            <a:r>
              <a:rPr sz="950" spc="-5" dirty="0">
                <a:solidFill>
                  <a:srgbClr val="FFFFFF"/>
                </a:solidFill>
                <a:latin typeface="Trebuchet MS"/>
                <a:cs typeface="Trebuchet MS"/>
              </a:rPr>
              <a:t>p</a:t>
            </a:r>
            <a:r>
              <a:rPr sz="950" spc="-15" dirty="0">
                <a:solidFill>
                  <a:srgbClr val="FFFFFF"/>
                </a:solidFill>
                <a:latin typeface="Trebuchet MS"/>
                <a:cs typeface="Trebuchet MS"/>
              </a:rPr>
              <a:t> </a:t>
            </a:r>
            <a:r>
              <a:rPr sz="950" spc="15" dirty="0">
                <a:solidFill>
                  <a:srgbClr val="FFFFFF"/>
                </a:solidFill>
                <a:latin typeface="Trebuchet MS"/>
                <a:cs typeface="Trebuchet MS"/>
              </a:rPr>
              <a:t>s</a:t>
            </a:r>
            <a:r>
              <a:rPr sz="950" spc="5" dirty="0">
                <a:solidFill>
                  <a:srgbClr val="FFFFFF"/>
                </a:solidFill>
                <a:latin typeface="Trebuchet MS"/>
                <a:cs typeface="Trebuchet MS"/>
              </a:rPr>
              <a:t>y</a:t>
            </a:r>
            <a:r>
              <a:rPr sz="950" spc="15" dirty="0">
                <a:solidFill>
                  <a:srgbClr val="FFFFFF"/>
                </a:solidFill>
                <a:latin typeface="Trebuchet MS"/>
                <a:cs typeface="Trebuchet MS"/>
              </a:rPr>
              <a:t>s</a:t>
            </a:r>
            <a:r>
              <a:rPr sz="950" spc="-35" dirty="0">
                <a:solidFill>
                  <a:srgbClr val="FFFFFF"/>
                </a:solidFill>
                <a:latin typeface="Trebuchet MS"/>
                <a:cs typeface="Trebuchet MS"/>
              </a:rPr>
              <a:t>t</a:t>
            </a:r>
            <a:r>
              <a:rPr sz="950" spc="-30" dirty="0">
                <a:solidFill>
                  <a:srgbClr val="FFFFFF"/>
                </a:solidFill>
                <a:latin typeface="Trebuchet MS"/>
                <a:cs typeface="Trebuchet MS"/>
              </a:rPr>
              <a:t>e</a:t>
            </a:r>
            <a:r>
              <a:rPr sz="950" spc="-5" dirty="0">
                <a:solidFill>
                  <a:srgbClr val="FFFFFF"/>
                </a:solidFill>
                <a:latin typeface="Trebuchet MS"/>
                <a:cs typeface="Trebuchet MS"/>
              </a:rPr>
              <a:t>m</a:t>
            </a:r>
            <a:r>
              <a:rPr lang="en-US" sz="950" dirty="0">
                <a:solidFill>
                  <a:srgbClr val="FFFFFF"/>
                </a:solidFill>
                <a:latin typeface="Trebuchet MS"/>
                <a:cs typeface="Trebuchet MS"/>
              </a:rPr>
              <a:t> </a:t>
            </a:r>
            <a:r>
              <a:rPr sz="950" spc="-25" dirty="0">
                <a:solidFill>
                  <a:srgbClr val="FFFFFF"/>
                </a:solidFill>
                <a:latin typeface="Trebuchet MS"/>
                <a:cs typeface="Trebuchet MS"/>
              </a:rPr>
              <a:t>t</a:t>
            </a:r>
            <a:r>
              <a:rPr sz="950" spc="-20" dirty="0">
                <a:solidFill>
                  <a:srgbClr val="FFFFFF"/>
                </a:solidFill>
                <a:latin typeface="Trebuchet MS"/>
                <a:cs typeface="Trebuchet MS"/>
              </a:rPr>
              <a:t>h</a:t>
            </a:r>
            <a:r>
              <a:rPr sz="950" spc="-15" dirty="0">
                <a:solidFill>
                  <a:srgbClr val="FFFFFF"/>
                </a:solidFill>
                <a:latin typeface="Trebuchet MS"/>
                <a:cs typeface="Trebuchet MS"/>
              </a:rPr>
              <a:t>a</a:t>
            </a:r>
            <a:r>
              <a:rPr sz="950" spc="-5" dirty="0">
                <a:solidFill>
                  <a:srgbClr val="FFFFFF"/>
                </a:solidFill>
                <a:latin typeface="Trebuchet MS"/>
                <a:cs typeface="Trebuchet MS"/>
              </a:rPr>
              <a:t>t</a:t>
            </a:r>
            <a:r>
              <a:rPr lang="en-US" sz="950" spc="-5" dirty="0">
                <a:solidFill>
                  <a:srgbClr val="FFFFFF"/>
                </a:solidFill>
                <a:latin typeface="Trebuchet MS"/>
                <a:cs typeface="Trebuchet MS"/>
              </a:rPr>
              <a:t> </a:t>
            </a:r>
            <a:r>
              <a:rPr sz="950" spc="-10" dirty="0">
                <a:solidFill>
                  <a:srgbClr val="FFFFFF"/>
                </a:solidFill>
                <a:latin typeface="Trebuchet MS"/>
                <a:cs typeface="Trebuchet MS"/>
              </a:rPr>
              <a:t>p</a:t>
            </a:r>
            <a:r>
              <a:rPr sz="950" spc="-5" dirty="0">
                <a:solidFill>
                  <a:srgbClr val="FFFFFF"/>
                </a:solidFill>
                <a:latin typeface="Trebuchet MS"/>
                <a:cs typeface="Trebuchet MS"/>
              </a:rPr>
              <a:t>r</a:t>
            </a:r>
            <a:r>
              <a:rPr sz="950" spc="-10" dirty="0">
                <a:solidFill>
                  <a:srgbClr val="FFFFFF"/>
                </a:solidFill>
                <a:latin typeface="Trebuchet MS"/>
                <a:cs typeface="Trebuchet MS"/>
              </a:rPr>
              <a:t>o</a:t>
            </a:r>
            <a:r>
              <a:rPr sz="950" spc="-5" dirty="0">
                <a:solidFill>
                  <a:srgbClr val="FFFFFF"/>
                </a:solidFill>
                <a:latin typeface="Trebuchet MS"/>
                <a:cs typeface="Trebuchet MS"/>
              </a:rPr>
              <a:t>m</a:t>
            </a:r>
            <a:r>
              <a:rPr sz="950" spc="-10" dirty="0">
                <a:solidFill>
                  <a:srgbClr val="FFFFFF"/>
                </a:solidFill>
                <a:latin typeface="Trebuchet MS"/>
                <a:cs typeface="Trebuchet MS"/>
              </a:rPr>
              <a:t>ote</a:t>
            </a:r>
            <a:r>
              <a:rPr sz="950" spc="-5" dirty="0">
                <a:solidFill>
                  <a:srgbClr val="FFFFFF"/>
                </a:solidFill>
                <a:latin typeface="Trebuchet MS"/>
                <a:cs typeface="Trebuchet MS"/>
              </a:rPr>
              <a:t>s</a:t>
            </a:r>
            <a:r>
              <a:rPr lang="en-US" sz="950" spc="-5" dirty="0">
                <a:solidFill>
                  <a:srgbClr val="FFFFFF"/>
                </a:solidFill>
                <a:latin typeface="Trebuchet MS"/>
                <a:cs typeface="Trebuchet MS"/>
              </a:rPr>
              <a:t> processes such as</a:t>
            </a:r>
            <a:r>
              <a:rPr sz="950" spc="-35" dirty="0">
                <a:solidFill>
                  <a:srgbClr val="FFFFFF"/>
                </a:solidFill>
                <a:latin typeface="Trebuchet MS"/>
                <a:cs typeface="Trebuchet MS"/>
              </a:rPr>
              <a:t> </a:t>
            </a:r>
            <a:r>
              <a:rPr sz="950" spc="-30" dirty="0">
                <a:solidFill>
                  <a:srgbClr val="FFFFFF"/>
                </a:solidFill>
                <a:latin typeface="Trebuchet MS"/>
                <a:cs typeface="Trebuchet MS"/>
              </a:rPr>
              <a:t>re</a:t>
            </a:r>
            <a:r>
              <a:rPr sz="950" spc="-35" dirty="0">
                <a:solidFill>
                  <a:srgbClr val="FFFFFF"/>
                </a:solidFill>
                <a:latin typeface="Trebuchet MS"/>
                <a:cs typeface="Trebuchet MS"/>
              </a:rPr>
              <a:t>c</a:t>
            </a:r>
            <a:r>
              <a:rPr sz="950" spc="-30" dirty="0">
                <a:solidFill>
                  <a:srgbClr val="FFFFFF"/>
                </a:solidFill>
                <a:latin typeface="Trebuchet MS"/>
                <a:cs typeface="Trebuchet MS"/>
              </a:rPr>
              <a:t>y</a:t>
            </a:r>
            <a:r>
              <a:rPr sz="950" spc="-35" dirty="0">
                <a:solidFill>
                  <a:srgbClr val="FFFFFF"/>
                </a:solidFill>
                <a:latin typeface="Trebuchet MS"/>
                <a:cs typeface="Trebuchet MS"/>
              </a:rPr>
              <a:t>cl</a:t>
            </a:r>
            <a:r>
              <a:rPr sz="950" spc="-25" dirty="0">
                <a:solidFill>
                  <a:srgbClr val="FFFFFF"/>
                </a:solidFill>
                <a:latin typeface="Trebuchet MS"/>
                <a:cs typeface="Trebuchet MS"/>
              </a:rPr>
              <a:t>i</a:t>
            </a:r>
            <a:r>
              <a:rPr sz="950" spc="-35" dirty="0">
                <a:solidFill>
                  <a:srgbClr val="FFFFFF"/>
                </a:solidFill>
                <a:latin typeface="Trebuchet MS"/>
                <a:cs typeface="Trebuchet MS"/>
              </a:rPr>
              <a:t>n</a:t>
            </a:r>
            <a:r>
              <a:rPr sz="950" spc="-40" dirty="0">
                <a:solidFill>
                  <a:srgbClr val="FFFFFF"/>
                </a:solidFill>
                <a:latin typeface="Trebuchet MS"/>
                <a:cs typeface="Trebuchet MS"/>
              </a:rPr>
              <a:t>g</a:t>
            </a:r>
            <a:r>
              <a:rPr sz="950" spc="-5" dirty="0">
                <a:solidFill>
                  <a:srgbClr val="FFFFFF"/>
                </a:solidFill>
                <a:latin typeface="Trebuchet MS"/>
                <a:cs typeface="Trebuchet MS"/>
              </a:rPr>
              <a:t>,</a:t>
            </a:r>
            <a:r>
              <a:rPr sz="950" spc="-114" dirty="0">
                <a:solidFill>
                  <a:srgbClr val="FFFFFF"/>
                </a:solidFill>
                <a:latin typeface="Trebuchet MS"/>
                <a:cs typeface="Trebuchet MS"/>
              </a:rPr>
              <a:t> </a:t>
            </a:r>
            <a:r>
              <a:rPr sz="950" spc="-40" dirty="0">
                <a:solidFill>
                  <a:srgbClr val="FFFFFF"/>
                </a:solidFill>
                <a:latin typeface="Trebuchet MS"/>
                <a:cs typeface="Trebuchet MS"/>
              </a:rPr>
              <a:t>r</a:t>
            </a:r>
            <a:r>
              <a:rPr sz="950" spc="-45" dirty="0">
                <a:solidFill>
                  <a:srgbClr val="FFFFFF"/>
                </a:solidFill>
                <a:latin typeface="Trebuchet MS"/>
                <a:cs typeface="Trebuchet MS"/>
              </a:rPr>
              <a:t>euse</a:t>
            </a:r>
            <a:r>
              <a:rPr sz="950" spc="-5" dirty="0">
                <a:solidFill>
                  <a:srgbClr val="FFFFFF"/>
                </a:solidFill>
                <a:latin typeface="Trebuchet MS"/>
                <a:cs typeface="Trebuchet MS"/>
              </a:rPr>
              <a:t>,</a:t>
            </a:r>
            <a:r>
              <a:rPr sz="950" spc="-70" dirty="0">
                <a:solidFill>
                  <a:srgbClr val="FFFFFF"/>
                </a:solidFill>
                <a:latin typeface="Trebuchet MS"/>
                <a:cs typeface="Trebuchet MS"/>
              </a:rPr>
              <a:t> </a:t>
            </a:r>
            <a:r>
              <a:rPr sz="950" spc="-25" dirty="0">
                <a:solidFill>
                  <a:srgbClr val="FFFFFF"/>
                </a:solidFill>
                <a:latin typeface="Trebuchet MS"/>
                <a:cs typeface="Trebuchet MS"/>
              </a:rPr>
              <a:t>remanufacturing</a:t>
            </a:r>
            <a:r>
              <a:rPr lang="en-US" sz="950" spc="-25" dirty="0">
                <a:solidFill>
                  <a:srgbClr val="FFFFFF"/>
                </a:solidFill>
                <a:latin typeface="Trebuchet MS"/>
                <a:cs typeface="Trebuchet MS"/>
              </a:rPr>
              <a:t> etc</a:t>
            </a:r>
            <a:r>
              <a:rPr sz="950" spc="-25" dirty="0">
                <a:solidFill>
                  <a:srgbClr val="FFFFFF"/>
                </a:solidFill>
                <a:latin typeface="Trebuchet MS"/>
                <a:cs typeface="Trebuchet MS"/>
              </a:rPr>
              <a:t>.</a:t>
            </a:r>
            <a:endParaRPr sz="950" dirty="0">
              <a:latin typeface="Trebuchet MS"/>
              <a:cs typeface="Trebuchet MS"/>
            </a:endParaRPr>
          </a:p>
        </p:txBody>
      </p:sp>
      <p:sp>
        <p:nvSpPr>
          <p:cNvPr id="9" name="object 9"/>
          <p:cNvSpPr/>
          <p:nvPr/>
        </p:nvSpPr>
        <p:spPr>
          <a:xfrm>
            <a:off x="384047" y="918222"/>
            <a:ext cx="2586990" cy="45085"/>
          </a:xfrm>
          <a:custGeom>
            <a:avLst/>
            <a:gdLst/>
            <a:ahLst/>
            <a:cxnLst/>
            <a:rect l="l" t="t" r="r" b="b"/>
            <a:pathLst>
              <a:path w="2586990" h="45084">
                <a:moveTo>
                  <a:pt x="2586863" y="0"/>
                </a:moveTo>
                <a:lnTo>
                  <a:pt x="0" y="0"/>
                </a:lnTo>
                <a:lnTo>
                  <a:pt x="0" y="44945"/>
                </a:lnTo>
                <a:lnTo>
                  <a:pt x="2586863" y="44945"/>
                </a:lnTo>
                <a:lnTo>
                  <a:pt x="2586863" y="0"/>
                </a:lnTo>
                <a:close/>
              </a:path>
            </a:pathLst>
          </a:custGeom>
          <a:solidFill>
            <a:srgbClr val="6EAFD9"/>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47744" y="0"/>
            <a:ext cx="1807845" cy="1838960"/>
            <a:chOff x="4047744" y="0"/>
            <a:chExt cx="1807845" cy="1838960"/>
          </a:xfrm>
        </p:grpSpPr>
        <p:sp>
          <p:nvSpPr>
            <p:cNvPr id="3" name="object 3"/>
            <p:cNvSpPr/>
            <p:nvPr/>
          </p:nvSpPr>
          <p:spPr>
            <a:xfrm>
              <a:off x="5245608" y="896111"/>
              <a:ext cx="609600" cy="942975"/>
            </a:xfrm>
            <a:custGeom>
              <a:avLst/>
              <a:gdLst/>
              <a:ahLst/>
              <a:cxnLst/>
              <a:rect l="l" t="t" r="r" b="b"/>
              <a:pathLst>
                <a:path w="609600" h="942975">
                  <a:moveTo>
                    <a:pt x="558164" y="0"/>
                  </a:moveTo>
                  <a:lnTo>
                    <a:pt x="0" y="557657"/>
                  </a:lnTo>
                  <a:lnTo>
                    <a:pt x="385571" y="942848"/>
                  </a:lnTo>
                  <a:lnTo>
                    <a:pt x="609345" y="719201"/>
                  </a:lnTo>
                  <a:lnTo>
                    <a:pt x="609345" y="51181"/>
                  </a:lnTo>
                  <a:lnTo>
                    <a:pt x="558164" y="0"/>
                  </a:lnTo>
                  <a:close/>
                </a:path>
              </a:pathLst>
            </a:custGeom>
            <a:solidFill>
              <a:srgbClr val="474A67"/>
            </a:solidFill>
          </p:spPr>
          <p:txBody>
            <a:bodyPr wrap="square" lIns="0" tIns="0" rIns="0" bIns="0" rtlCol="0"/>
            <a:lstStyle/>
            <a:p>
              <a:endParaRPr/>
            </a:p>
          </p:txBody>
        </p:sp>
        <p:sp>
          <p:nvSpPr>
            <p:cNvPr id="4" name="object 4"/>
            <p:cNvSpPr/>
            <p:nvPr/>
          </p:nvSpPr>
          <p:spPr>
            <a:xfrm>
              <a:off x="4047744" y="12"/>
              <a:ext cx="1807845" cy="1483995"/>
            </a:xfrm>
            <a:custGeom>
              <a:avLst/>
              <a:gdLst/>
              <a:ahLst/>
              <a:cxnLst/>
              <a:rect l="l" t="t" r="r" b="b"/>
              <a:pathLst>
                <a:path w="1807845" h="1483995">
                  <a:moveTo>
                    <a:pt x="1786636" y="926071"/>
                  </a:moveTo>
                  <a:lnTo>
                    <a:pt x="1584198" y="722998"/>
                  </a:lnTo>
                  <a:lnTo>
                    <a:pt x="1025906" y="1280782"/>
                  </a:lnTo>
                  <a:lnTo>
                    <a:pt x="1228344" y="1483728"/>
                  </a:lnTo>
                  <a:lnTo>
                    <a:pt x="1786636" y="926071"/>
                  </a:lnTo>
                  <a:close/>
                </a:path>
                <a:path w="1807845" h="1483995">
                  <a:moveTo>
                    <a:pt x="1807337" y="0"/>
                  </a:moveTo>
                  <a:lnTo>
                    <a:pt x="0" y="0"/>
                  </a:lnTo>
                  <a:lnTo>
                    <a:pt x="988949" y="988682"/>
                  </a:lnTo>
                  <a:lnTo>
                    <a:pt x="1807337" y="170548"/>
                  </a:lnTo>
                  <a:lnTo>
                    <a:pt x="1807337" y="0"/>
                  </a:lnTo>
                  <a:close/>
                </a:path>
              </a:pathLst>
            </a:custGeom>
            <a:solidFill>
              <a:srgbClr val="6EAFD9"/>
            </a:solidFill>
          </p:spPr>
          <p:txBody>
            <a:bodyPr wrap="square" lIns="0" tIns="0" rIns="0" bIns="0" rtlCol="0"/>
            <a:lstStyle/>
            <a:p>
              <a:endParaRPr/>
            </a:p>
          </p:txBody>
        </p:sp>
      </p:grpSp>
      <p:sp>
        <p:nvSpPr>
          <p:cNvPr id="5" name="object 5"/>
          <p:cNvSpPr/>
          <p:nvPr/>
        </p:nvSpPr>
        <p:spPr>
          <a:xfrm>
            <a:off x="4824984" y="2142743"/>
            <a:ext cx="1029969" cy="1138555"/>
          </a:xfrm>
          <a:custGeom>
            <a:avLst/>
            <a:gdLst/>
            <a:ahLst/>
            <a:cxnLst/>
            <a:rect l="l" t="t" r="r" b="b"/>
            <a:pathLst>
              <a:path w="1029970" h="1138554">
                <a:moveTo>
                  <a:pt x="1029842" y="0"/>
                </a:moveTo>
                <a:lnTo>
                  <a:pt x="0" y="1030988"/>
                </a:lnTo>
                <a:lnTo>
                  <a:pt x="106933" y="1137985"/>
                </a:lnTo>
                <a:lnTo>
                  <a:pt x="1029842" y="1137985"/>
                </a:lnTo>
                <a:lnTo>
                  <a:pt x="1029842" y="0"/>
                </a:lnTo>
                <a:close/>
              </a:path>
            </a:pathLst>
          </a:custGeom>
          <a:solidFill>
            <a:srgbClr val="6EAFD9"/>
          </a:solidFill>
        </p:spPr>
        <p:txBody>
          <a:bodyPr wrap="square" lIns="0" tIns="0" rIns="0" bIns="0" rtlCol="0"/>
          <a:lstStyle/>
          <a:p>
            <a:endParaRPr/>
          </a:p>
        </p:txBody>
      </p:sp>
      <p:grpSp>
        <p:nvGrpSpPr>
          <p:cNvPr id="6" name="object 6"/>
          <p:cNvGrpSpPr/>
          <p:nvPr/>
        </p:nvGrpSpPr>
        <p:grpSpPr>
          <a:xfrm>
            <a:off x="3718559" y="260603"/>
            <a:ext cx="2136140" cy="2827020"/>
            <a:chOff x="3718559" y="260603"/>
            <a:chExt cx="2136140" cy="2827020"/>
          </a:xfrm>
        </p:grpSpPr>
        <p:sp>
          <p:nvSpPr>
            <p:cNvPr id="7" name="object 7"/>
            <p:cNvSpPr/>
            <p:nvPr/>
          </p:nvSpPr>
          <p:spPr>
            <a:xfrm>
              <a:off x="5079491" y="260603"/>
              <a:ext cx="775335" cy="836930"/>
            </a:xfrm>
            <a:custGeom>
              <a:avLst/>
              <a:gdLst/>
              <a:ahLst/>
              <a:cxnLst/>
              <a:rect l="l" t="t" r="r" b="b"/>
              <a:pathLst>
                <a:path w="775335" h="836930">
                  <a:moveTo>
                    <a:pt x="775208" y="0"/>
                  </a:moveTo>
                  <a:lnTo>
                    <a:pt x="0" y="775207"/>
                  </a:lnTo>
                  <a:lnTo>
                    <a:pt x="62103" y="836549"/>
                  </a:lnTo>
                  <a:lnTo>
                    <a:pt x="775208" y="123443"/>
                  </a:lnTo>
                  <a:lnTo>
                    <a:pt x="775208" y="0"/>
                  </a:lnTo>
                  <a:close/>
                </a:path>
              </a:pathLst>
            </a:custGeom>
            <a:solidFill>
              <a:srgbClr val="6EAFD9"/>
            </a:solidFill>
          </p:spPr>
          <p:txBody>
            <a:bodyPr wrap="square" lIns="0" tIns="0" rIns="0" bIns="0" rtlCol="0"/>
            <a:lstStyle/>
            <a:p>
              <a:endParaRPr/>
            </a:p>
          </p:txBody>
        </p:sp>
        <p:pic>
          <p:nvPicPr>
            <p:cNvPr id="8" name="object 8"/>
            <p:cNvPicPr/>
            <p:nvPr/>
          </p:nvPicPr>
          <p:blipFill>
            <a:blip r:embed="rId2" cstate="print"/>
            <a:stretch>
              <a:fillRect/>
            </a:stretch>
          </p:blipFill>
          <p:spPr>
            <a:xfrm>
              <a:off x="3718559" y="1046987"/>
              <a:ext cx="2039112" cy="2040636"/>
            </a:xfrm>
            <a:prstGeom prst="rect">
              <a:avLst/>
            </a:prstGeom>
          </p:spPr>
        </p:pic>
      </p:grpSp>
      <p:sp>
        <p:nvSpPr>
          <p:cNvPr id="9" name="object 9"/>
          <p:cNvSpPr txBox="1">
            <a:spLocks noGrp="1"/>
          </p:cNvSpPr>
          <p:nvPr>
            <p:ph type="title"/>
          </p:nvPr>
        </p:nvSpPr>
        <p:spPr>
          <a:xfrm>
            <a:off x="1241247" y="510362"/>
            <a:ext cx="2741930" cy="285750"/>
          </a:xfrm>
          <a:prstGeom prst="rect">
            <a:avLst/>
          </a:prstGeom>
        </p:spPr>
        <p:txBody>
          <a:bodyPr vert="horz" wrap="square" lIns="0" tIns="13335" rIns="0" bIns="0" rtlCol="0">
            <a:spAutoFit/>
          </a:bodyPr>
          <a:lstStyle/>
          <a:p>
            <a:pPr marL="12700">
              <a:lnSpc>
                <a:spcPct val="100000"/>
              </a:lnSpc>
              <a:spcBef>
                <a:spcPts val="105"/>
              </a:spcBef>
            </a:pPr>
            <a:r>
              <a:rPr spc="5" dirty="0">
                <a:latin typeface="Cambria"/>
                <a:cs typeface="Cambria"/>
              </a:rPr>
              <a:t>Benefits</a:t>
            </a:r>
            <a:r>
              <a:rPr spc="-35" dirty="0">
                <a:latin typeface="Cambria"/>
                <a:cs typeface="Cambria"/>
              </a:rPr>
              <a:t> </a:t>
            </a:r>
            <a:r>
              <a:rPr spc="15" dirty="0">
                <a:latin typeface="Cambria"/>
                <a:cs typeface="Cambria"/>
              </a:rPr>
              <a:t>of</a:t>
            </a:r>
            <a:r>
              <a:rPr dirty="0">
                <a:latin typeface="Cambria"/>
                <a:cs typeface="Cambria"/>
              </a:rPr>
              <a:t> </a:t>
            </a:r>
            <a:r>
              <a:rPr spc="15" dirty="0">
                <a:latin typeface="Cambria"/>
                <a:cs typeface="Cambria"/>
              </a:rPr>
              <a:t>Circular</a:t>
            </a:r>
            <a:r>
              <a:rPr spc="-10" dirty="0">
                <a:latin typeface="Cambria"/>
                <a:cs typeface="Cambria"/>
              </a:rPr>
              <a:t> </a:t>
            </a:r>
            <a:r>
              <a:rPr spc="5" dirty="0">
                <a:latin typeface="Cambria"/>
                <a:cs typeface="Cambria"/>
              </a:rPr>
              <a:t>Economy</a:t>
            </a:r>
          </a:p>
        </p:txBody>
      </p:sp>
      <p:sp>
        <p:nvSpPr>
          <p:cNvPr id="10" name="object 10"/>
          <p:cNvSpPr txBox="1"/>
          <p:nvPr/>
        </p:nvSpPr>
        <p:spPr>
          <a:xfrm>
            <a:off x="1354074" y="1076070"/>
            <a:ext cx="2091055" cy="1494512"/>
          </a:xfrm>
          <a:prstGeom prst="rect">
            <a:avLst/>
          </a:prstGeom>
        </p:spPr>
        <p:txBody>
          <a:bodyPr vert="horz" wrap="square" lIns="0" tIns="8890" rIns="0" bIns="0" rtlCol="0">
            <a:spAutoFit/>
          </a:bodyPr>
          <a:lstStyle/>
          <a:p>
            <a:pPr marL="12700" marR="5080" indent="200660" algn="just">
              <a:lnSpc>
                <a:spcPct val="102200"/>
              </a:lnSpc>
              <a:spcBef>
                <a:spcPts val="70"/>
              </a:spcBef>
            </a:pPr>
            <a:r>
              <a:rPr lang="en-US" sz="950" spc="-55" dirty="0">
                <a:solidFill>
                  <a:srgbClr val="FFFFFF"/>
                </a:solidFill>
                <a:latin typeface="Trebuchet MS"/>
                <a:cs typeface="Trebuchet MS"/>
              </a:rPr>
              <a:t>A circular</a:t>
            </a:r>
            <a:r>
              <a:rPr sz="950" spc="-80" dirty="0">
                <a:solidFill>
                  <a:srgbClr val="FFFFFF"/>
                </a:solidFill>
                <a:latin typeface="Trebuchet MS"/>
                <a:cs typeface="Trebuchet MS"/>
              </a:rPr>
              <a:t> </a:t>
            </a:r>
            <a:r>
              <a:rPr sz="950" spc="-30" dirty="0">
                <a:solidFill>
                  <a:srgbClr val="FFFFFF"/>
                </a:solidFill>
                <a:latin typeface="Trebuchet MS"/>
                <a:cs typeface="Trebuchet MS"/>
              </a:rPr>
              <a:t>e</a:t>
            </a:r>
            <a:r>
              <a:rPr sz="950" spc="-70" dirty="0">
                <a:solidFill>
                  <a:srgbClr val="FFFFFF"/>
                </a:solidFill>
                <a:latin typeface="Trebuchet MS"/>
                <a:cs typeface="Trebuchet MS"/>
              </a:rPr>
              <a:t>c</a:t>
            </a:r>
            <a:r>
              <a:rPr sz="950" spc="40" dirty="0">
                <a:solidFill>
                  <a:srgbClr val="FFFFFF"/>
                </a:solidFill>
                <a:latin typeface="Trebuchet MS"/>
                <a:cs typeface="Trebuchet MS"/>
              </a:rPr>
              <a:t>o</a:t>
            </a:r>
            <a:r>
              <a:rPr sz="950" spc="5" dirty="0">
                <a:solidFill>
                  <a:srgbClr val="FFFFFF"/>
                </a:solidFill>
                <a:latin typeface="Trebuchet MS"/>
                <a:cs typeface="Trebuchet MS"/>
              </a:rPr>
              <a:t>n</a:t>
            </a:r>
            <a:r>
              <a:rPr sz="950" spc="35" dirty="0">
                <a:solidFill>
                  <a:srgbClr val="FFFFFF"/>
                </a:solidFill>
                <a:latin typeface="Trebuchet MS"/>
                <a:cs typeface="Trebuchet MS"/>
              </a:rPr>
              <a:t>o</a:t>
            </a:r>
            <a:r>
              <a:rPr sz="950" spc="10" dirty="0">
                <a:solidFill>
                  <a:srgbClr val="FFFFFF"/>
                </a:solidFill>
                <a:latin typeface="Trebuchet MS"/>
                <a:cs typeface="Trebuchet MS"/>
              </a:rPr>
              <a:t>m</a:t>
            </a:r>
            <a:r>
              <a:rPr sz="950" spc="-5" dirty="0">
                <a:solidFill>
                  <a:srgbClr val="FFFFFF"/>
                </a:solidFill>
                <a:latin typeface="Trebuchet MS"/>
                <a:cs typeface="Trebuchet MS"/>
              </a:rPr>
              <a:t>y</a:t>
            </a:r>
            <a:r>
              <a:rPr sz="950" spc="-25" dirty="0">
                <a:solidFill>
                  <a:srgbClr val="FFFFFF"/>
                </a:solidFill>
                <a:latin typeface="Trebuchet MS"/>
                <a:cs typeface="Trebuchet MS"/>
              </a:rPr>
              <a:t> </a:t>
            </a:r>
            <a:r>
              <a:rPr sz="950" spc="25" dirty="0">
                <a:solidFill>
                  <a:srgbClr val="FFFFFF"/>
                </a:solidFill>
                <a:latin typeface="Trebuchet MS"/>
                <a:cs typeface="Trebuchet MS"/>
              </a:rPr>
              <a:t>o</a:t>
            </a:r>
            <a:r>
              <a:rPr sz="950" spc="-35" dirty="0">
                <a:solidFill>
                  <a:srgbClr val="FFFFFF"/>
                </a:solidFill>
                <a:latin typeface="Trebuchet MS"/>
                <a:cs typeface="Trebuchet MS"/>
              </a:rPr>
              <a:t>ff</a:t>
            </a:r>
            <a:r>
              <a:rPr sz="950" spc="-30" dirty="0">
                <a:solidFill>
                  <a:srgbClr val="FFFFFF"/>
                </a:solidFill>
                <a:latin typeface="Trebuchet MS"/>
                <a:cs typeface="Trebuchet MS"/>
              </a:rPr>
              <a:t>e</a:t>
            </a:r>
            <a:r>
              <a:rPr sz="950" spc="-50" dirty="0">
                <a:solidFill>
                  <a:srgbClr val="FFFFFF"/>
                </a:solidFill>
                <a:latin typeface="Trebuchet MS"/>
                <a:cs typeface="Trebuchet MS"/>
              </a:rPr>
              <a:t>r</a:t>
            </a:r>
            <a:r>
              <a:rPr sz="950" spc="-5" dirty="0">
                <a:solidFill>
                  <a:srgbClr val="FFFFFF"/>
                </a:solidFill>
                <a:latin typeface="Trebuchet MS"/>
                <a:cs typeface="Trebuchet MS"/>
              </a:rPr>
              <a:t>s</a:t>
            </a:r>
            <a:r>
              <a:rPr sz="950" spc="-25" dirty="0">
                <a:solidFill>
                  <a:srgbClr val="FFFFFF"/>
                </a:solidFill>
                <a:latin typeface="Trebuchet MS"/>
                <a:cs typeface="Trebuchet MS"/>
              </a:rPr>
              <a:t> </a:t>
            </a:r>
            <a:r>
              <a:rPr sz="950" spc="15" dirty="0">
                <a:solidFill>
                  <a:srgbClr val="FFFFFF"/>
                </a:solidFill>
                <a:latin typeface="Trebuchet MS"/>
                <a:cs typeface="Trebuchet MS"/>
              </a:rPr>
              <a:t>s</a:t>
            </a:r>
            <a:r>
              <a:rPr sz="950" spc="-30" dirty="0">
                <a:solidFill>
                  <a:srgbClr val="FFFFFF"/>
                </a:solidFill>
                <a:latin typeface="Trebuchet MS"/>
                <a:cs typeface="Trebuchet MS"/>
              </a:rPr>
              <a:t>e</a:t>
            </a:r>
            <a:r>
              <a:rPr sz="950" spc="-5" dirty="0">
                <a:solidFill>
                  <a:srgbClr val="FFFFFF"/>
                </a:solidFill>
                <a:latin typeface="Trebuchet MS"/>
                <a:cs typeface="Trebuchet MS"/>
              </a:rPr>
              <a:t>v</a:t>
            </a:r>
            <a:r>
              <a:rPr sz="950" spc="-30" dirty="0">
                <a:solidFill>
                  <a:srgbClr val="FFFFFF"/>
                </a:solidFill>
                <a:latin typeface="Trebuchet MS"/>
                <a:cs typeface="Trebuchet MS"/>
              </a:rPr>
              <a:t>e</a:t>
            </a:r>
            <a:r>
              <a:rPr sz="950" spc="-65" dirty="0">
                <a:solidFill>
                  <a:srgbClr val="FFFFFF"/>
                </a:solidFill>
                <a:latin typeface="Trebuchet MS"/>
                <a:cs typeface="Trebuchet MS"/>
              </a:rPr>
              <a:t>r</a:t>
            </a:r>
            <a:r>
              <a:rPr sz="950" spc="-15" dirty="0">
                <a:solidFill>
                  <a:srgbClr val="FFFFFF"/>
                </a:solidFill>
                <a:latin typeface="Trebuchet MS"/>
                <a:cs typeface="Trebuchet MS"/>
              </a:rPr>
              <a:t>a</a:t>
            </a:r>
            <a:r>
              <a:rPr sz="950" spc="-5" dirty="0">
                <a:solidFill>
                  <a:srgbClr val="FFFFFF"/>
                </a:solidFill>
                <a:latin typeface="Trebuchet MS"/>
                <a:cs typeface="Trebuchet MS"/>
              </a:rPr>
              <a:t>l </a:t>
            </a:r>
            <a:r>
              <a:rPr sz="950" spc="-10" dirty="0">
                <a:solidFill>
                  <a:srgbClr val="FFFFFF"/>
                </a:solidFill>
                <a:latin typeface="Trebuchet MS"/>
                <a:cs typeface="Trebuchet MS"/>
              </a:rPr>
              <a:t>b</a:t>
            </a:r>
            <a:r>
              <a:rPr sz="950" spc="-30" dirty="0">
                <a:solidFill>
                  <a:srgbClr val="FFFFFF"/>
                </a:solidFill>
                <a:latin typeface="Trebuchet MS"/>
                <a:cs typeface="Trebuchet MS"/>
              </a:rPr>
              <a:t>e</a:t>
            </a:r>
            <a:r>
              <a:rPr sz="950" spc="5" dirty="0">
                <a:solidFill>
                  <a:srgbClr val="FFFFFF"/>
                </a:solidFill>
                <a:latin typeface="Trebuchet MS"/>
                <a:cs typeface="Trebuchet MS"/>
              </a:rPr>
              <a:t>n</a:t>
            </a:r>
            <a:r>
              <a:rPr sz="950" spc="-30" dirty="0">
                <a:solidFill>
                  <a:srgbClr val="FFFFFF"/>
                </a:solidFill>
                <a:latin typeface="Trebuchet MS"/>
                <a:cs typeface="Trebuchet MS"/>
              </a:rPr>
              <a:t>e</a:t>
            </a:r>
            <a:r>
              <a:rPr sz="950" spc="30" dirty="0">
                <a:solidFill>
                  <a:srgbClr val="FFFFFF"/>
                </a:solidFill>
                <a:latin typeface="Trebuchet MS"/>
                <a:cs typeface="Trebuchet MS"/>
              </a:rPr>
              <a:t>ﬁ</a:t>
            </a:r>
            <a:r>
              <a:rPr sz="950" spc="-35" dirty="0">
                <a:solidFill>
                  <a:srgbClr val="FFFFFF"/>
                </a:solidFill>
                <a:latin typeface="Trebuchet MS"/>
                <a:cs typeface="Trebuchet MS"/>
              </a:rPr>
              <a:t>t</a:t>
            </a:r>
            <a:r>
              <a:rPr sz="950" spc="15" dirty="0">
                <a:solidFill>
                  <a:srgbClr val="FFFFFF"/>
                </a:solidFill>
                <a:latin typeface="Trebuchet MS"/>
                <a:cs typeface="Trebuchet MS"/>
              </a:rPr>
              <a:t>s</a:t>
            </a:r>
            <a:r>
              <a:rPr sz="950" spc="65" dirty="0">
                <a:solidFill>
                  <a:srgbClr val="FFFFFF"/>
                </a:solidFill>
                <a:latin typeface="Trebuchet MS"/>
                <a:cs typeface="Trebuchet MS"/>
              </a:rPr>
              <a:t>,</a:t>
            </a:r>
            <a:r>
              <a:rPr lang="en-US" sz="950" spc="65" dirty="0">
                <a:solidFill>
                  <a:srgbClr val="FFFFFF"/>
                </a:solidFill>
                <a:latin typeface="Trebuchet MS"/>
                <a:cs typeface="Trebuchet MS"/>
              </a:rPr>
              <a:t> </a:t>
            </a:r>
            <a:r>
              <a:rPr sz="950" spc="-60" dirty="0">
                <a:solidFill>
                  <a:srgbClr val="FFFFFF"/>
                </a:solidFill>
                <a:latin typeface="Trebuchet MS"/>
                <a:cs typeface="Trebuchet MS"/>
              </a:rPr>
              <a:t>i</a:t>
            </a:r>
            <a:r>
              <a:rPr sz="950" spc="5" dirty="0">
                <a:solidFill>
                  <a:srgbClr val="FFFFFF"/>
                </a:solidFill>
                <a:latin typeface="Trebuchet MS"/>
                <a:cs typeface="Trebuchet MS"/>
              </a:rPr>
              <a:t>n</a:t>
            </a:r>
            <a:r>
              <a:rPr sz="950" spc="-55" dirty="0">
                <a:solidFill>
                  <a:srgbClr val="FFFFFF"/>
                </a:solidFill>
                <a:latin typeface="Trebuchet MS"/>
                <a:cs typeface="Trebuchet MS"/>
              </a:rPr>
              <a:t>c</a:t>
            </a:r>
            <a:r>
              <a:rPr sz="950" spc="-70" dirty="0">
                <a:solidFill>
                  <a:srgbClr val="FFFFFF"/>
                </a:solidFill>
                <a:latin typeface="Trebuchet MS"/>
                <a:cs typeface="Trebuchet MS"/>
              </a:rPr>
              <a:t>l</a:t>
            </a:r>
            <a:r>
              <a:rPr sz="950" spc="-20" dirty="0">
                <a:solidFill>
                  <a:srgbClr val="FFFFFF"/>
                </a:solidFill>
                <a:latin typeface="Trebuchet MS"/>
                <a:cs typeface="Trebuchet MS"/>
              </a:rPr>
              <a:t>u</a:t>
            </a:r>
            <a:r>
              <a:rPr sz="950" spc="-10" dirty="0">
                <a:solidFill>
                  <a:srgbClr val="FFFFFF"/>
                </a:solidFill>
                <a:latin typeface="Trebuchet MS"/>
                <a:cs typeface="Trebuchet MS"/>
              </a:rPr>
              <a:t>d</a:t>
            </a:r>
            <a:r>
              <a:rPr sz="950" spc="-60" dirty="0">
                <a:solidFill>
                  <a:srgbClr val="FFFFFF"/>
                </a:solidFill>
                <a:latin typeface="Trebuchet MS"/>
                <a:cs typeface="Trebuchet MS"/>
              </a:rPr>
              <a:t>i</a:t>
            </a:r>
            <a:r>
              <a:rPr sz="950" spc="5" dirty="0">
                <a:solidFill>
                  <a:srgbClr val="FFFFFF"/>
                </a:solidFill>
                <a:latin typeface="Trebuchet MS"/>
                <a:cs typeface="Trebuchet MS"/>
              </a:rPr>
              <a:t>n</a:t>
            </a:r>
            <a:r>
              <a:rPr sz="950" spc="-5" dirty="0">
                <a:solidFill>
                  <a:srgbClr val="FFFFFF"/>
                </a:solidFill>
                <a:latin typeface="Trebuchet MS"/>
                <a:cs typeface="Trebuchet MS"/>
              </a:rPr>
              <a:t>g</a:t>
            </a:r>
            <a:r>
              <a:rPr sz="950" spc="5" dirty="0">
                <a:solidFill>
                  <a:srgbClr val="FFFFFF"/>
                </a:solidFill>
                <a:latin typeface="Trebuchet MS"/>
                <a:cs typeface="Trebuchet MS"/>
              </a:rPr>
              <a:t> </a:t>
            </a:r>
            <a:r>
              <a:rPr sz="950" spc="-65" dirty="0">
                <a:solidFill>
                  <a:srgbClr val="FFFFFF"/>
                </a:solidFill>
                <a:latin typeface="Trebuchet MS"/>
                <a:cs typeface="Trebuchet MS"/>
              </a:rPr>
              <a:t>r</a:t>
            </a:r>
            <a:r>
              <a:rPr sz="950" spc="-30" dirty="0">
                <a:solidFill>
                  <a:srgbClr val="FFFFFF"/>
                </a:solidFill>
                <a:latin typeface="Trebuchet MS"/>
                <a:cs typeface="Trebuchet MS"/>
              </a:rPr>
              <a:t>e</a:t>
            </a:r>
            <a:r>
              <a:rPr sz="950" spc="-10" dirty="0">
                <a:solidFill>
                  <a:srgbClr val="FFFFFF"/>
                </a:solidFill>
                <a:latin typeface="Trebuchet MS"/>
                <a:cs typeface="Trebuchet MS"/>
              </a:rPr>
              <a:t>d</a:t>
            </a:r>
            <a:r>
              <a:rPr sz="950" spc="-20" dirty="0">
                <a:solidFill>
                  <a:srgbClr val="FFFFFF"/>
                </a:solidFill>
                <a:latin typeface="Trebuchet MS"/>
                <a:cs typeface="Trebuchet MS"/>
              </a:rPr>
              <a:t>u</a:t>
            </a:r>
            <a:r>
              <a:rPr sz="950" spc="-70" dirty="0">
                <a:solidFill>
                  <a:srgbClr val="FFFFFF"/>
                </a:solidFill>
                <a:latin typeface="Trebuchet MS"/>
                <a:cs typeface="Trebuchet MS"/>
              </a:rPr>
              <a:t>c</a:t>
            </a:r>
            <a:r>
              <a:rPr sz="950" spc="-30" dirty="0">
                <a:solidFill>
                  <a:srgbClr val="FFFFFF"/>
                </a:solidFill>
                <a:latin typeface="Trebuchet MS"/>
                <a:cs typeface="Trebuchet MS"/>
              </a:rPr>
              <a:t>e</a:t>
            </a:r>
            <a:r>
              <a:rPr sz="950" spc="-5" dirty="0">
                <a:solidFill>
                  <a:srgbClr val="FFFFFF"/>
                </a:solidFill>
                <a:latin typeface="Trebuchet MS"/>
                <a:cs typeface="Trebuchet MS"/>
              </a:rPr>
              <a:t>d</a:t>
            </a:r>
            <a:r>
              <a:rPr sz="950" spc="-75" dirty="0">
                <a:solidFill>
                  <a:srgbClr val="FFFFFF"/>
                </a:solidFill>
                <a:latin typeface="Trebuchet MS"/>
                <a:cs typeface="Trebuchet MS"/>
              </a:rPr>
              <a:t> </a:t>
            </a:r>
            <a:r>
              <a:rPr sz="950" spc="20" dirty="0">
                <a:solidFill>
                  <a:srgbClr val="FFFFFF"/>
                </a:solidFill>
                <a:latin typeface="Trebuchet MS"/>
                <a:cs typeface="Trebuchet MS"/>
              </a:rPr>
              <a:t>w</a:t>
            </a:r>
            <a:r>
              <a:rPr sz="950" spc="-15" dirty="0">
                <a:solidFill>
                  <a:srgbClr val="FFFFFF"/>
                </a:solidFill>
                <a:latin typeface="Trebuchet MS"/>
                <a:cs typeface="Trebuchet MS"/>
              </a:rPr>
              <a:t>a</a:t>
            </a:r>
            <a:r>
              <a:rPr sz="950" spc="15" dirty="0">
                <a:solidFill>
                  <a:srgbClr val="FFFFFF"/>
                </a:solidFill>
                <a:latin typeface="Trebuchet MS"/>
                <a:cs typeface="Trebuchet MS"/>
              </a:rPr>
              <a:t>s</a:t>
            </a:r>
            <a:r>
              <a:rPr sz="950" spc="-35" dirty="0">
                <a:solidFill>
                  <a:srgbClr val="FFFFFF"/>
                </a:solidFill>
                <a:latin typeface="Trebuchet MS"/>
                <a:cs typeface="Trebuchet MS"/>
              </a:rPr>
              <a:t>t</a:t>
            </a:r>
            <a:r>
              <a:rPr sz="950" spc="-5" dirty="0">
                <a:solidFill>
                  <a:srgbClr val="FFFFFF"/>
                </a:solidFill>
                <a:latin typeface="Trebuchet MS"/>
                <a:cs typeface="Trebuchet MS"/>
              </a:rPr>
              <a:t>e</a:t>
            </a:r>
            <a:r>
              <a:rPr sz="950" spc="-100" dirty="0">
                <a:solidFill>
                  <a:srgbClr val="FFFFFF"/>
                </a:solidFill>
                <a:latin typeface="Trebuchet MS"/>
                <a:cs typeface="Trebuchet MS"/>
              </a:rPr>
              <a:t> </a:t>
            </a:r>
            <a:r>
              <a:rPr sz="950" spc="-15" dirty="0">
                <a:solidFill>
                  <a:srgbClr val="FFFFFF"/>
                </a:solidFill>
                <a:latin typeface="Trebuchet MS"/>
                <a:cs typeface="Trebuchet MS"/>
              </a:rPr>
              <a:t>a</a:t>
            </a:r>
            <a:r>
              <a:rPr sz="950" spc="5" dirty="0">
                <a:solidFill>
                  <a:srgbClr val="FFFFFF"/>
                </a:solidFill>
                <a:latin typeface="Trebuchet MS"/>
                <a:cs typeface="Trebuchet MS"/>
              </a:rPr>
              <a:t>n</a:t>
            </a:r>
            <a:r>
              <a:rPr sz="950" spc="-5" dirty="0">
                <a:solidFill>
                  <a:srgbClr val="FFFFFF"/>
                </a:solidFill>
                <a:latin typeface="Trebuchet MS"/>
                <a:cs typeface="Trebuchet MS"/>
              </a:rPr>
              <a:t>d</a:t>
            </a:r>
            <a:r>
              <a:rPr lang="en-US" sz="950" spc="-5" dirty="0">
                <a:solidFill>
                  <a:srgbClr val="FFFFFF"/>
                </a:solidFill>
                <a:latin typeface="Trebuchet MS"/>
                <a:cs typeface="Trebuchet MS"/>
              </a:rPr>
              <a:t> </a:t>
            </a:r>
            <a:r>
              <a:rPr sz="950" spc="-20" dirty="0">
                <a:solidFill>
                  <a:srgbClr val="FFFFFF"/>
                </a:solidFill>
                <a:latin typeface="Trebuchet MS"/>
                <a:cs typeface="Trebuchet MS"/>
              </a:rPr>
              <a:t>pollution,</a:t>
            </a:r>
            <a:r>
              <a:rPr sz="950" spc="-180" dirty="0">
                <a:solidFill>
                  <a:srgbClr val="FFFFFF"/>
                </a:solidFill>
                <a:latin typeface="Trebuchet MS"/>
                <a:cs typeface="Trebuchet MS"/>
              </a:rPr>
              <a:t> </a:t>
            </a:r>
            <a:r>
              <a:rPr sz="950" spc="-25" dirty="0">
                <a:solidFill>
                  <a:srgbClr val="FFFFFF"/>
                </a:solidFill>
                <a:latin typeface="Trebuchet MS"/>
                <a:cs typeface="Trebuchet MS"/>
              </a:rPr>
              <a:t>increased</a:t>
            </a:r>
            <a:r>
              <a:rPr sz="950" spc="-70" dirty="0">
                <a:solidFill>
                  <a:srgbClr val="FFFFFF"/>
                </a:solidFill>
                <a:latin typeface="Trebuchet MS"/>
                <a:cs typeface="Trebuchet MS"/>
              </a:rPr>
              <a:t> </a:t>
            </a:r>
            <a:r>
              <a:rPr sz="950" spc="-25" dirty="0">
                <a:solidFill>
                  <a:srgbClr val="FFFFFF"/>
                </a:solidFill>
                <a:latin typeface="Trebuchet MS"/>
                <a:cs typeface="Trebuchet MS"/>
              </a:rPr>
              <a:t>resource</a:t>
            </a:r>
            <a:r>
              <a:rPr sz="950" spc="-55" dirty="0">
                <a:solidFill>
                  <a:srgbClr val="FFFFFF"/>
                </a:solidFill>
                <a:latin typeface="Trebuchet MS"/>
                <a:cs typeface="Trebuchet MS"/>
              </a:rPr>
              <a:t> </a:t>
            </a:r>
            <a:r>
              <a:rPr sz="950" spc="-20" dirty="0">
                <a:solidFill>
                  <a:srgbClr val="FFFFFF"/>
                </a:solidFill>
                <a:latin typeface="Trebuchet MS"/>
                <a:cs typeface="Trebuchet MS"/>
              </a:rPr>
              <a:t>efﬁciency,</a:t>
            </a:r>
            <a:r>
              <a:rPr lang="en-US" sz="950" dirty="0">
                <a:latin typeface="Trebuchet MS"/>
                <a:cs typeface="Trebuchet MS"/>
              </a:rPr>
              <a:t> </a:t>
            </a:r>
            <a:r>
              <a:rPr sz="950" spc="-70" dirty="0">
                <a:solidFill>
                  <a:srgbClr val="FFFFFF"/>
                </a:solidFill>
                <a:latin typeface="Trebuchet MS"/>
                <a:cs typeface="Trebuchet MS"/>
              </a:rPr>
              <a:t>l</a:t>
            </a:r>
            <a:r>
              <a:rPr sz="950" spc="35" dirty="0">
                <a:solidFill>
                  <a:srgbClr val="FFFFFF"/>
                </a:solidFill>
                <a:latin typeface="Trebuchet MS"/>
                <a:cs typeface="Trebuchet MS"/>
              </a:rPr>
              <a:t>o</a:t>
            </a:r>
            <a:r>
              <a:rPr sz="950" spc="20" dirty="0">
                <a:solidFill>
                  <a:srgbClr val="FFFFFF"/>
                </a:solidFill>
                <a:latin typeface="Trebuchet MS"/>
                <a:cs typeface="Trebuchet MS"/>
              </a:rPr>
              <a:t>w</a:t>
            </a:r>
            <a:r>
              <a:rPr sz="950" spc="-30" dirty="0">
                <a:solidFill>
                  <a:srgbClr val="FFFFFF"/>
                </a:solidFill>
                <a:latin typeface="Trebuchet MS"/>
                <a:cs typeface="Trebuchet MS"/>
              </a:rPr>
              <a:t>e</a:t>
            </a:r>
            <a:r>
              <a:rPr sz="950" spc="-5" dirty="0">
                <a:solidFill>
                  <a:srgbClr val="FFFFFF"/>
                </a:solidFill>
                <a:latin typeface="Trebuchet MS"/>
                <a:cs typeface="Trebuchet MS"/>
              </a:rPr>
              <a:t>r</a:t>
            </a:r>
            <a:r>
              <a:rPr sz="950" spc="-105" dirty="0">
                <a:solidFill>
                  <a:srgbClr val="FFFFFF"/>
                </a:solidFill>
                <a:latin typeface="Trebuchet MS"/>
                <a:cs typeface="Trebuchet MS"/>
              </a:rPr>
              <a:t> </a:t>
            </a:r>
            <a:r>
              <a:rPr sz="950" spc="-70" dirty="0">
                <a:solidFill>
                  <a:srgbClr val="FFFFFF"/>
                </a:solidFill>
                <a:latin typeface="Trebuchet MS"/>
                <a:cs typeface="Trebuchet MS"/>
              </a:rPr>
              <a:t>c</a:t>
            </a:r>
            <a:r>
              <a:rPr sz="950" spc="35" dirty="0">
                <a:solidFill>
                  <a:srgbClr val="FFFFFF"/>
                </a:solidFill>
                <a:latin typeface="Trebuchet MS"/>
                <a:cs typeface="Trebuchet MS"/>
              </a:rPr>
              <a:t>o</a:t>
            </a:r>
            <a:r>
              <a:rPr sz="950" spc="15" dirty="0">
                <a:solidFill>
                  <a:srgbClr val="FFFFFF"/>
                </a:solidFill>
                <a:latin typeface="Trebuchet MS"/>
                <a:cs typeface="Trebuchet MS"/>
              </a:rPr>
              <a:t>s</a:t>
            </a:r>
            <a:r>
              <a:rPr sz="950" spc="-35" dirty="0">
                <a:solidFill>
                  <a:srgbClr val="FFFFFF"/>
                </a:solidFill>
                <a:latin typeface="Trebuchet MS"/>
                <a:cs typeface="Trebuchet MS"/>
              </a:rPr>
              <a:t>t</a:t>
            </a:r>
            <a:r>
              <a:rPr sz="950" spc="15" dirty="0">
                <a:solidFill>
                  <a:srgbClr val="FFFFFF"/>
                </a:solidFill>
                <a:latin typeface="Trebuchet MS"/>
                <a:cs typeface="Trebuchet MS"/>
              </a:rPr>
              <a:t>s</a:t>
            </a:r>
            <a:r>
              <a:rPr sz="950" spc="-5" dirty="0">
                <a:solidFill>
                  <a:srgbClr val="FFFFFF"/>
                </a:solidFill>
                <a:latin typeface="Trebuchet MS"/>
                <a:cs typeface="Trebuchet MS"/>
              </a:rPr>
              <a:t>,</a:t>
            </a:r>
            <a:r>
              <a:rPr sz="950" spc="-180" dirty="0">
                <a:solidFill>
                  <a:srgbClr val="FFFFFF"/>
                </a:solidFill>
                <a:latin typeface="Trebuchet MS"/>
                <a:cs typeface="Trebuchet MS"/>
              </a:rPr>
              <a:t> </a:t>
            </a:r>
            <a:r>
              <a:rPr sz="950" spc="5" dirty="0">
                <a:solidFill>
                  <a:srgbClr val="FFFFFF"/>
                </a:solidFill>
                <a:latin typeface="Trebuchet MS"/>
                <a:cs typeface="Trebuchet MS"/>
              </a:rPr>
              <a:t>n</a:t>
            </a:r>
            <a:r>
              <a:rPr sz="950" spc="-30" dirty="0">
                <a:solidFill>
                  <a:srgbClr val="FFFFFF"/>
                </a:solidFill>
                <a:latin typeface="Trebuchet MS"/>
                <a:cs typeface="Trebuchet MS"/>
              </a:rPr>
              <a:t>e</a:t>
            </a:r>
            <a:r>
              <a:rPr sz="950" spc="-5" dirty="0">
                <a:solidFill>
                  <a:srgbClr val="FFFFFF"/>
                </a:solidFill>
                <a:latin typeface="Trebuchet MS"/>
                <a:cs typeface="Trebuchet MS"/>
              </a:rPr>
              <a:t>w</a:t>
            </a:r>
            <a:r>
              <a:rPr sz="950" spc="-35" dirty="0">
                <a:solidFill>
                  <a:srgbClr val="FFFFFF"/>
                </a:solidFill>
                <a:latin typeface="Trebuchet MS"/>
                <a:cs typeface="Trebuchet MS"/>
              </a:rPr>
              <a:t> </a:t>
            </a:r>
            <a:r>
              <a:rPr sz="950" spc="-10" dirty="0">
                <a:solidFill>
                  <a:srgbClr val="FFFFFF"/>
                </a:solidFill>
                <a:latin typeface="Trebuchet MS"/>
                <a:cs typeface="Trebuchet MS"/>
              </a:rPr>
              <a:t>b</a:t>
            </a:r>
            <a:r>
              <a:rPr sz="950" spc="-20" dirty="0">
                <a:solidFill>
                  <a:srgbClr val="FFFFFF"/>
                </a:solidFill>
                <a:latin typeface="Trebuchet MS"/>
                <a:cs typeface="Trebuchet MS"/>
              </a:rPr>
              <a:t>u</a:t>
            </a:r>
            <a:r>
              <a:rPr sz="950" spc="15" dirty="0">
                <a:solidFill>
                  <a:srgbClr val="FFFFFF"/>
                </a:solidFill>
                <a:latin typeface="Trebuchet MS"/>
                <a:cs typeface="Trebuchet MS"/>
              </a:rPr>
              <a:t>s</a:t>
            </a:r>
            <a:r>
              <a:rPr sz="950" spc="-60" dirty="0">
                <a:solidFill>
                  <a:srgbClr val="FFFFFF"/>
                </a:solidFill>
                <a:latin typeface="Trebuchet MS"/>
                <a:cs typeface="Trebuchet MS"/>
              </a:rPr>
              <a:t>i</a:t>
            </a:r>
            <a:r>
              <a:rPr sz="950" spc="5" dirty="0">
                <a:solidFill>
                  <a:srgbClr val="FFFFFF"/>
                </a:solidFill>
                <a:latin typeface="Trebuchet MS"/>
                <a:cs typeface="Trebuchet MS"/>
              </a:rPr>
              <a:t>n</a:t>
            </a:r>
            <a:r>
              <a:rPr sz="950" spc="-30" dirty="0">
                <a:solidFill>
                  <a:srgbClr val="FFFFFF"/>
                </a:solidFill>
                <a:latin typeface="Trebuchet MS"/>
                <a:cs typeface="Trebuchet MS"/>
              </a:rPr>
              <a:t>e</a:t>
            </a:r>
            <a:r>
              <a:rPr sz="950" spc="5" dirty="0">
                <a:solidFill>
                  <a:srgbClr val="FFFFFF"/>
                </a:solidFill>
                <a:latin typeface="Trebuchet MS"/>
                <a:cs typeface="Trebuchet MS"/>
              </a:rPr>
              <a:t>s</a:t>
            </a:r>
            <a:r>
              <a:rPr sz="950" spc="-5" dirty="0">
                <a:solidFill>
                  <a:srgbClr val="FFFFFF"/>
                </a:solidFill>
                <a:latin typeface="Trebuchet MS"/>
                <a:cs typeface="Trebuchet MS"/>
              </a:rPr>
              <a:t>s</a:t>
            </a:r>
            <a:r>
              <a:rPr lang="en-US" sz="950" spc="-5" dirty="0">
                <a:solidFill>
                  <a:srgbClr val="FFFFFF"/>
                </a:solidFill>
                <a:latin typeface="Trebuchet MS"/>
                <a:cs typeface="Trebuchet MS"/>
              </a:rPr>
              <a:t> </a:t>
            </a:r>
            <a:r>
              <a:rPr sz="950" spc="-35" dirty="0">
                <a:solidFill>
                  <a:srgbClr val="FFFFFF"/>
                </a:solidFill>
                <a:latin typeface="Trebuchet MS"/>
                <a:cs typeface="Trebuchet MS"/>
              </a:rPr>
              <a:t>o</a:t>
            </a:r>
            <a:r>
              <a:rPr sz="950" spc="-30" dirty="0">
                <a:solidFill>
                  <a:srgbClr val="FFFFFF"/>
                </a:solidFill>
                <a:latin typeface="Trebuchet MS"/>
                <a:cs typeface="Trebuchet MS"/>
              </a:rPr>
              <a:t>pp</a:t>
            </a:r>
            <a:r>
              <a:rPr sz="950" spc="-35" dirty="0">
                <a:solidFill>
                  <a:srgbClr val="FFFFFF"/>
                </a:solidFill>
                <a:latin typeface="Trebuchet MS"/>
                <a:cs typeface="Trebuchet MS"/>
              </a:rPr>
              <a:t>o</a:t>
            </a:r>
            <a:r>
              <a:rPr sz="950" spc="-30" dirty="0">
                <a:solidFill>
                  <a:srgbClr val="FFFFFF"/>
                </a:solidFill>
                <a:latin typeface="Trebuchet MS"/>
                <a:cs typeface="Trebuchet MS"/>
              </a:rPr>
              <a:t>r</a:t>
            </a:r>
            <a:r>
              <a:rPr sz="950" spc="-35" dirty="0">
                <a:solidFill>
                  <a:srgbClr val="FFFFFF"/>
                </a:solidFill>
                <a:latin typeface="Trebuchet MS"/>
                <a:cs typeface="Trebuchet MS"/>
              </a:rPr>
              <a:t>t</a:t>
            </a:r>
            <a:r>
              <a:rPr sz="950" spc="-20" dirty="0">
                <a:solidFill>
                  <a:srgbClr val="FFFFFF"/>
                </a:solidFill>
                <a:latin typeface="Trebuchet MS"/>
                <a:cs typeface="Trebuchet MS"/>
              </a:rPr>
              <a:t>u</a:t>
            </a:r>
            <a:r>
              <a:rPr sz="950" spc="-35" dirty="0">
                <a:solidFill>
                  <a:srgbClr val="FFFFFF"/>
                </a:solidFill>
                <a:latin typeface="Trebuchet MS"/>
                <a:cs typeface="Trebuchet MS"/>
              </a:rPr>
              <a:t>n</a:t>
            </a:r>
            <a:r>
              <a:rPr sz="950" spc="-25" dirty="0">
                <a:solidFill>
                  <a:srgbClr val="FFFFFF"/>
                </a:solidFill>
                <a:latin typeface="Trebuchet MS"/>
                <a:cs typeface="Trebuchet MS"/>
              </a:rPr>
              <a:t>iti</a:t>
            </a:r>
            <a:r>
              <a:rPr sz="950" spc="-30" dirty="0">
                <a:solidFill>
                  <a:srgbClr val="FFFFFF"/>
                </a:solidFill>
                <a:latin typeface="Trebuchet MS"/>
                <a:cs typeface="Trebuchet MS"/>
              </a:rPr>
              <a:t>e</a:t>
            </a:r>
            <a:r>
              <a:rPr sz="950" spc="-20" dirty="0">
                <a:solidFill>
                  <a:srgbClr val="FFFFFF"/>
                </a:solidFill>
                <a:latin typeface="Trebuchet MS"/>
                <a:cs typeface="Trebuchet MS"/>
              </a:rPr>
              <a:t>s</a:t>
            </a:r>
            <a:r>
              <a:rPr sz="950" spc="-5" dirty="0">
                <a:solidFill>
                  <a:srgbClr val="FFFFFF"/>
                </a:solidFill>
                <a:latin typeface="Trebuchet MS"/>
                <a:cs typeface="Trebuchet MS"/>
              </a:rPr>
              <a:t>,</a:t>
            </a:r>
            <a:r>
              <a:rPr sz="950" spc="15" dirty="0">
                <a:solidFill>
                  <a:srgbClr val="FFFFFF"/>
                </a:solidFill>
                <a:latin typeface="Trebuchet MS"/>
                <a:cs typeface="Trebuchet MS"/>
              </a:rPr>
              <a:t> </a:t>
            </a:r>
            <a:r>
              <a:rPr sz="950" dirty="0">
                <a:solidFill>
                  <a:srgbClr val="FFFFFF"/>
                </a:solidFill>
                <a:latin typeface="Trebuchet MS"/>
                <a:cs typeface="Trebuchet MS"/>
              </a:rPr>
              <a:t>a</a:t>
            </a:r>
            <a:r>
              <a:rPr sz="950" spc="-10" dirty="0">
                <a:solidFill>
                  <a:srgbClr val="FFFFFF"/>
                </a:solidFill>
                <a:latin typeface="Trebuchet MS"/>
                <a:cs typeface="Trebuchet MS"/>
              </a:rPr>
              <a:t>n</a:t>
            </a:r>
            <a:r>
              <a:rPr sz="950" spc="-5" dirty="0">
                <a:solidFill>
                  <a:srgbClr val="FFFFFF"/>
                </a:solidFill>
                <a:latin typeface="Trebuchet MS"/>
                <a:cs typeface="Trebuchet MS"/>
              </a:rPr>
              <a:t>d</a:t>
            </a:r>
            <a:r>
              <a:rPr sz="950" dirty="0">
                <a:solidFill>
                  <a:srgbClr val="FFFFFF"/>
                </a:solidFill>
                <a:latin typeface="Trebuchet MS"/>
                <a:cs typeface="Trebuchet MS"/>
              </a:rPr>
              <a:t> </a:t>
            </a:r>
            <a:r>
              <a:rPr sz="950" spc="-30" dirty="0">
                <a:solidFill>
                  <a:srgbClr val="FFFFFF"/>
                </a:solidFill>
                <a:latin typeface="Trebuchet MS"/>
                <a:cs typeface="Trebuchet MS"/>
              </a:rPr>
              <a:t>j</a:t>
            </a:r>
            <a:r>
              <a:rPr sz="950" spc="-35" dirty="0">
                <a:solidFill>
                  <a:srgbClr val="FFFFFF"/>
                </a:solidFill>
                <a:latin typeface="Trebuchet MS"/>
                <a:cs typeface="Trebuchet MS"/>
              </a:rPr>
              <a:t>o</a:t>
            </a:r>
            <a:r>
              <a:rPr sz="950" spc="-5" dirty="0">
                <a:solidFill>
                  <a:srgbClr val="FFFFFF"/>
                </a:solidFill>
                <a:latin typeface="Trebuchet MS"/>
                <a:cs typeface="Trebuchet MS"/>
              </a:rPr>
              <a:t>b</a:t>
            </a:r>
            <a:r>
              <a:rPr sz="950" spc="-60" dirty="0">
                <a:solidFill>
                  <a:srgbClr val="FFFFFF"/>
                </a:solidFill>
                <a:latin typeface="Trebuchet MS"/>
                <a:cs typeface="Trebuchet MS"/>
              </a:rPr>
              <a:t> </a:t>
            </a:r>
            <a:r>
              <a:rPr sz="950" spc="-45" dirty="0">
                <a:solidFill>
                  <a:srgbClr val="FFFFFF"/>
                </a:solidFill>
                <a:latin typeface="Trebuchet MS"/>
                <a:cs typeface="Trebuchet MS"/>
              </a:rPr>
              <a:t>c</a:t>
            </a:r>
            <a:r>
              <a:rPr sz="950" spc="-40" dirty="0">
                <a:solidFill>
                  <a:srgbClr val="FFFFFF"/>
                </a:solidFill>
                <a:latin typeface="Trebuchet MS"/>
                <a:cs typeface="Trebuchet MS"/>
              </a:rPr>
              <a:t>r</a:t>
            </a:r>
            <a:r>
              <a:rPr sz="950" spc="-45" dirty="0">
                <a:solidFill>
                  <a:srgbClr val="FFFFFF"/>
                </a:solidFill>
                <a:latin typeface="Trebuchet MS"/>
                <a:cs typeface="Trebuchet MS"/>
              </a:rPr>
              <a:t>e</a:t>
            </a:r>
            <a:r>
              <a:rPr sz="950" spc="-35" dirty="0">
                <a:solidFill>
                  <a:srgbClr val="FFFFFF"/>
                </a:solidFill>
                <a:latin typeface="Trebuchet MS"/>
                <a:cs typeface="Trebuchet MS"/>
              </a:rPr>
              <a:t>a</a:t>
            </a:r>
            <a:r>
              <a:rPr sz="950" spc="-50" dirty="0">
                <a:solidFill>
                  <a:srgbClr val="FFFFFF"/>
                </a:solidFill>
                <a:latin typeface="Trebuchet MS"/>
                <a:cs typeface="Trebuchet MS"/>
              </a:rPr>
              <a:t>t</a:t>
            </a:r>
            <a:r>
              <a:rPr sz="950" spc="-40" dirty="0">
                <a:solidFill>
                  <a:srgbClr val="FFFFFF"/>
                </a:solidFill>
                <a:latin typeface="Trebuchet MS"/>
                <a:cs typeface="Trebuchet MS"/>
              </a:rPr>
              <a:t>i</a:t>
            </a:r>
            <a:r>
              <a:rPr sz="950" spc="-50" dirty="0">
                <a:solidFill>
                  <a:srgbClr val="FFFFFF"/>
                </a:solidFill>
                <a:latin typeface="Trebuchet MS"/>
                <a:cs typeface="Trebuchet MS"/>
              </a:rPr>
              <a:t>o</a:t>
            </a:r>
            <a:r>
              <a:rPr sz="950" spc="-45" dirty="0">
                <a:solidFill>
                  <a:srgbClr val="FFFFFF"/>
                </a:solidFill>
                <a:latin typeface="Trebuchet MS"/>
                <a:cs typeface="Trebuchet MS"/>
              </a:rPr>
              <a:t>n</a:t>
            </a:r>
            <a:r>
              <a:rPr sz="950" spc="-5" dirty="0">
                <a:solidFill>
                  <a:srgbClr val="FFFFFF"/>
                </a:solidFill>
                <a:latin typeface="Trebuchet MS"/>
                <a:cs typeface="Trebuchet MS"/>
              </a:rPr>
              <a:t>.</a:t>
            </a:r>
            <a:r>
              <a:rPr sz="950" spc="-35" dirty="0">
                <a:solidFill>
                  <a:srgbClr val="FFFFFF"/>
                </a:solidFill>
                <a:latin typeface="Trebuchet MS"/>
                <a:cs typeface="Trebuchet MS"/>
              </a:rPr>
              <a:t> </a:t>
            </a:r>
            <a:r>
              <a:rPr sz="950" spc="5" dirty="0">
                <a:solidFill>
                  <a:srgbClr val="FFFFFF"/>
                </a:solidFill>
                <a:latin typeface="Trebuchet MS"/>
                <a:cs typeface="Trebuchet MS"/>
              </a:rPr>
              <a:t>B</a:t>
            </a:r>
            <a:r>
              <a:rPr sz="950" spc="-5" dirty="0">
                <a:solidFill>
                  <a:srgbClr val="FFFFFF"/>
                </a:solidFill>
                <a:latin typeface="Trebuchet MS"/>
                <a:cs typeface="Trebuchet MS"/>
              </a:rPr>
              <a:t>y</a:t>
            </a:r>
            <a:r>
              <a:rPr lang="en-US" sz="950" spc="-5" dirty="0">
                <a:solidFill>
                  <a:srgbClr val="FFFFFF"/>
                </a:solidFill>
                <a:latin typeface="Trebuchet MS"/>
                <a:cs typeface="Trebuchet MS"/>
              </a:rPr>
              <a:t> </a:t>
            </a:r>
            <a:r>
              <a:rPr sz="950" spc="-15" dirty="0">
                <a:solidFill>
                  <a:srgbClr val="FFFFFF"/>
                </a:solidFill>
                <a:latin typeface="Trebuchet MS"/>
                <a:cs typeface="Trebuchet MS"/>
              </a:rPr>
              <a:t>a</a:t>
            </a:r>
            <a:r>
              <a:rPr sz="950" spc="-10" dirty="0">
                <a:solidFill>
                  <a:srgbClr val="FFFFFF"/>
                </a:solidFill>
                <a:latin typeface="Trebuchet MS"/>
                <a:cs typeface="Trebuchet MS"/>
              </a:rPr>
              <a:t>d</a:t>
            </a:r>
            <a:r>
              <a:rPr sz="950" spc="35" dirty="0">
                <a:solidFill>
                  <a:srgbClr val="FFFFFF"/>
                </a:solidFill>
                <a:latin typeface="Trebuchet MS"/>
                <a:cs typeface="Trebuchet MS"/>
              </a:rPr>
              <a:t>o</a:t>
            </a:r>
            <a:r>
              <a:rPr sz="950" spc="-20" dirty="0">
                <a:solidFill>
                  <a:srgbClr val="FFFFFF"/>
                </a:solidFill>
                <a:latin typeface="Trebuchet MS"/>
                <a:cs typeface="Trebuchet MS"/>
              </a:rPr>
              <a:t>p</a:t>
            </a:r>
            <a:r>
              <a:rPr sz="950" spc="-35" dirty="0">
                <a:solidFill>
                  <a:srgbClr val="FFFFFF"/>
                </a:solidFill>
                <a:latin typeface="Trebuchet MS"/>
                <a:cs typeface="Trebuchet MS"/>
              </a:rPr>
              <a:t>t</a:t>
            </a:r>
            <a:r>
              <a:rPr sz="950" spc="-60" dirty="0">
                <a:solidFill>
                  <a:srgbClr val="FFFFFF"/>
                </a:solidFill>
                <a:latin typeface="Trebuchet MS"/>
                <a:cs typeface="Trebuchet MS"/>
              </a:rPr>
              <a:t>i</a:t>
            </a:r>
            <a:r>
              <a:rPr sz="950" spc="5" dirty="0">
                <a:solidFill>
                  <a:srgbClr val="FFFFFF"/>
                </a:solidFill>
                <a:latin typeface="Trebuchet MS"/>
                <a:cs typeface="Trebuchet MS"/>
              </a:rPr>
              <a:t>n</a:t>
            </a:r>
            <a:r>
              <a:rPr sz="950" spc="-5" dirty="0">
                <a:solidFill>
                  <a:srgbClr val="FFFFFF"/>
                </a:solidFill>
                <a:latin typeface="Trebuchet MS"/>
                <a:cs typeface="Trebuchet MS"/>
              </a:rPr>
              <a:t>g</a:t>
            </a:r>
            <a:r>
              <a:rPr sz="950" spc="-20" dirty="0">
                <a:solidFill>
                  <a:srgbClr val="FFFFFF"/>
                </a:solidFill>
                <a:latin typeface="Trebuchet MS"/>
                <a:cs typeface="Trebuchet MS"/>
              </a:rPr>
              <a:t> </a:t>
            </a:r>
            <a:r>
              <a:rPr sz="950" spc="-55" dirty="0">
                <a:solidFill>
                  <a:srgbClr val="FFFFFF"/>
                </a:solidFill>
                <a:latin typeface="Trebuchet MS"/>
                <a:cs typeface="Trebuchet MS"/>
              </a:rPr>
              <a:t>c</a:t>
            </a:r>
            <a:r>
              <a:rPr sz="950" spc="-60" dirty="0">
                <a:solidFill>
                  <a:srgbClr val="FFFFFF"/>
                </a:solidFill>
                <a:latin typeface="Trebuchet MS"/>
                <a:cs typeface="Trebuchet MS"/>
              </a:rPr>
              <a:t>i</a:t>
            </a:r>
            <a:r>
              <a:rPr sz="950" spc="-65" dirty="0">
                <a:solidFill>
                  <a:srgbClr val="FFFFFF"/>
                </a:solidFill>
                <a:latin typeface="Trebuchet MS"/>
                <a:cs typeface="Trebuchet MS"/>
              </a:rPr>
              <a:t>r</a:t>
            </a:r>
            <a:r>
              <a:rPr sz="950" spc="-55" dirty="0">
                <a:solidFill>
                  <a:srgbClr val="FFFFFF"/>
                </a:solidFill>
                <a:latin typeface="Trebuchet MS"/>
                <a:cs typeface="Trebuchet MS"/>
              </a:rPr>
              <a:t>c</a:t>
            </a:r>
            <a:r>
              <a:rPr sz="950" spc="-20" dirty="0">
                <a:solidFill>
                  <a:srgbClr val="FFFFFF"/>
                </a:solidFill>
                <a:latin typeface="Trebuchet MS"/>
                <a:cs typeface="Trebuchet MS"/>
              </a:rPr>
              <a:t>u</a:t>
            </a:r>
            <a:r>
              <a:rPr sz="950" spc="-70" dirty="0">
                <a:solidFill>
                  <a:srgbClr val="FFFFFF"/>
                </a:solidFill>
                <a:latin typeface="Trebuchet MS"/>
                <a:cs typeface="Trebuchet MS"/>
              </a:rPr>
              <a:t>l</a:t>
            </a:r>
            <a:r>
              <a:rPr sz="950" spc="-15" dirty="0">
                <a:solidFill>
                  <a:srgbClr val="FFFFFF"/>
                </a:solidFill>
                <a:latin typeface="Trebuchet MS"/>
                <a:cs typeface="Trebuchet MS"/>
              </a:rPr>
              <a:t>a</a:t>
            </a:r>
            <a:r>
              <a:rPr sz="950" spc="-5" dirty="0">
                <a:solidFill>
                  <a:srgbClr val="FFFFFF"/>
                </a:solidFill>
                <a:latin typeface="Trebuchet MS"/>
                <a:cs typeface="Trebuchet MS"/>
              </a:rPr>
              <a:t>r</a:t>
            </a:r>
            <a:r>
              <a:rPr sz="950" spc="-65" dirty="0">
                <a:solidFill>
                  <a:srgbClr val="FFFFFF"/>
                </a:solidFill>
                <a:latin typeface="Trebuchet MS"/>
                <a:cs typeface="Trebuchet MS"/>
              </a:rPr>
              <a:t> </a:t>
            </a:r>
            <a:r>
              <a:rPr sz="950" spc="-30" dirty="0">
                <a:solidFill>
                  <a:srgbClr val="FFFFFF"/>
                </a:solidFill>
                <a:latin typeface="Trebuchet MS"/>
                <a:cs typeface="Trebuchet MS"/>
              </a:rPr>
              <a:t>e</a:t>
            </a:r>
            <a:r>
              <a:rPr sz="950" spc="-70" dirty="0">
                <a:solidFill>
                  <a:srgbClr val="FFFFFF"/>
                </a:solidFill>
                <a:latin typeface="Trebuchet MS"/>
                <a:cs typeface="Trebuchet MS"/>
              </a:rPr>
              <a:t>c</a:t>
            </a:r>
            <a:r>
              <a:rPr sz="950" spc="35" dirty="0">
                <a:solidFill>
                  <a:srgbClr val="FFFFFF"/>
                </a:solidFill>
                <a:latin typeface="Trebuchet MS"/>
                <a:cs typeface="Trebuchet MS"/>
              </a:rPr>
              <a:t>o</a:t>
            </a:r>
            <a:r>
              <a:rPr sz="950" spc="5" dirty="0">
                <a:solidFill>
                  <a:srgbClr val="FFFFFF"/>
                </a:solidFill>
                <a:latin typeface="Trebuchet MS"/>
                <a:cs typeface="Trebuchet MS"/>
              </a:rPr>
              <a:t>n</a:t>
            </a:r>
            <a:r>
              <a:rPr sz="950" spc="35" dirty="0">
                <a:solidFill>
                  <a:srgbClr val="FFFFFF"/>
                </a:solidFill>
                <a:latin typeface="Trebuchet MS"/>
                <a:cs typeface="Trebuchet MS"/>
              </a:rPr>
              <a:t>o</a:t>
            </a:r>
            <a:r>
              <a:rPr sz="950" spc="10" dirty="0">
                <a:solidFill>
                  <a:srgbClr val="FFFFFF"/>
                </a:solidFill>
                <a:latin typeface="Trebuchet MS"/>
                <a:cs typeface="Trebuchet MS"/>
              </a:rPr>
              <a:t>m</a:t>
            </a:r>
            <a:r>
              <a:rPr sz="950" spc="-5" dirty="0">
                <a:solidFill>
                  <a:srgbClr val="FFFFFF"/>
                </a:solidFill>
                <a:latin typeface="Trebuchet MS"/>
                <a:cs typeface="Trebuchet MS"/>
              </a:rPr>
              <a:t>y</a:t>
            </a:r>
            <a:r>
              <a:rPr sz="950" spc="-35" dirty="0">
                <a:solidFill>
                  <a:srgbClr val="FFFFFF"/>
                </a:solidFill>
                <a:latin typeface="Trebuchet MS"/>
                <a:cs typeface="Trebuchet MS"/>
              </a:rPr>
              <a:t> </a:t>
            </a:r>
            <a:r>
              <a:rPr sz="950" spc="15" dirty="0">
                <a:solidFill>
                  <a:srgbClr val="FFFFFF"/>
                </a:solidFill>
                <a:latin typeface="Trebuchet MS"/>
                <a:cs typeface="Trebuchet MS"/>
              </a:rPr>
              <a:t>s</a:t>
            </a:r>
            <a:r>
              <a:rPr sz="950" spc="-35" dirty="0">
                <a:solidFill>
                  <a:srgbClr val="FFFFFF"/>
                </a:solidFill>
                <a:latin typeface="Trebuchet MS"/>
                <a:cs typeface="Trebuchet MS"/>
              </a:rPr>
              <a:t>t</a:t>
            </a:r>
            <a:r>
              <a:rPr sz="950" spc="-65" dirty="0">
                <a:solidFill>
                  <a:srgbClr val="FFFFFF"/>
                </a:solidFill>
                <a:latin typeface="Trebuchet MS"/>
                <a:cs typeface="Trebuchet MS"/>
              </a:rPr>
              <a:t>r</a:t>
            </a:r>
            <a:r>
              <a:rPr sz="950" spc="-15" dirty="0">
                <a:solidFill>
                  <a:srgbClr val="FFFFFF"/>
                </a:solidFill>
                <a:latin typeface="Trebuchet MS"/>
                <a:cs typeface="Trebuchet MS"/>
              </a:rPr>
              <a:t>a</a:t>
            </a:r>
            <a:r>
              <a:rPr sz="950" spc="-35" dirty="0">
                <a:solidFill>
                  <a:srgbClr val="FFFFFF"/>
                </a:solidFill>
                <a:latin typeface="Trebuchet MS"/>
                <a:cs typeface="Trebuchet MS"/>
              </a:rPr>
              <a:t>t</a:t>
            </a:r>
            <a:r>
              <a:rPr sz="950" spc="-30" dirty="0">
                <a:solidFill>
                  <a:srgbClr val="FFFFFF"/>
                </a:solidFill>
                <a:latin typeface="Trebuchet MS"/>
                <a:cs typeface="Trebuchet MS"/>
              </a:rPr>
              <a:t>e</a:t>
            </a:r>
            <a:r>
              <a:rPr sz="950" spc="45" dirty="0">
                <a:solidFill>
                  <a:srgbClr val="FFFFFF"/>
                </a:solidFill>
                <a:latin typeface="Trebuchet MS"/>
                <a:cs typeface="Trebuchet MS"/>
              </a:rPr>
              <a:t>g</a:t>
            </a:r>
            <a:r>
              <a:rPr sz="950" spc="-60" dirty="0">
                <a:solidFill>
                  <a:srgbClr val="FFFFFF"/>
                </a:solidFill>
                <a:latin typeface="Trebuchet MS"/>
                <a:cs typeface="Trebuchet MS"/>
              </a:rPr>
              <a:t>i</a:t>
            </a:r>
            <a:r>
              <a:rPr sz="950" spc="-30" dirty="0">
                <a:solidFill>
                  <a:srgbClr val="FFFFFF"/>
                </a:solidFill>
                <a:latin typeface="Trebuchet MS"/>
                <a:cs typeface="Trebuchet MS"/>
              </a:rPr>
              <a:t>e</a:t>
            </a:r>
            <a:r>
              <a:rPr sz="950" spc="15" dirty="0">
                <a:solidFill>
                  <a:srgbClr val="FFFFFF"/>
                </a:solidFill>
                <a:latin typeface="Trebuchet MS"/>
                <a:cs typeface="Trebuchet MS"/>
              </a:rPr>
              <a:t>s</a:t>
            </a:r>
            <a:r>
              <a:rPr sz="950" spc="-5" dirty="0">
                <a:solidFill>
                  <a:srgbClr val="FFFFFF"/>
                </a:solidFill>
                <a:latin typeface="Trebuchet MS"/>
                <a:cs typeface="Trebuchet MS"/>
              </a:rPr>
              <a:t>,  b</a:t>
            </a:r>
            <a:r>
              <a:rPr sz="950" spc="-20" dirty="0">
                <a:solidFill>
                  <a:srgbClr val="FFFFFF"/>
                </a:solidFill>
                <a:latin typeface="Trebuchet MS"/>
                <a:cs typeface="Trebuchet MS"/>
              </a:rPr>
              <a:t>u</a:t>
            </a:r>
            <a:r>
              <a:rPr sz="950" spc="20" dirty="0">
                <a:solidFill>
                  <a:srgbClr val="FFFFFF"/>
                </a:solidFill>
                <a:latin typeface="Trebuchet MS"/>
                <a:cs typeface="Trebuchet MS"/>
              </a:rPr>
              <a:t>s</a:t>
            </a:r>
            <a:r>
              <a:rPr sz="950" spc="-55" dirty="0">
                <a:solidFill>
                  <a:srgbClr val="FFFFFF"/>
                </a:solidFill>
                <a:latin typeface="Trebuchet MS"/>
                <a:cs typeface="Trebuchet MS"/>
              </a:rPr>
              <a:t>i</a:t>
            </a:r>
            <a:r>
              <a:rPr sz="950" spc="5" dirty="0">
                <a:solidFill>
                  <a:srgbClr val="FFFFFF"/>
                </a:solidFill>
                <a:latin typeface="Trebuchet MS"/>
                <a:cs typeface="Trebuchet MS"/>
              </a:rPr>
              <a:t>n</a:t>
            </a:r>
            <a:r>
              <a:rPr sz="950" spc="-30" dirty="0">
                <a:solidFill>
                  <a:srgbClr val="FFFFFF"/>
                </a:solidFill>
                <a:latin typeface="Trebuchet MS"/>
                <a:cs typeface="Trebuchet MS"/>
              </a:rPr>
              <a:t>e</a:t>
            </a:r>
            <a:r>
              <a:rPr sz="950" spc="20" dirty="0">
                <a:solidFill>
                  <a:srgbClr val="FFFFFF"/>
                </a:solidFill>
                <a:latin typeface="Trebuchet MS"/>
                <a:cs typeface="Trebuchet MS"/>
              </a:rPr>
              <a:t>ss</a:t>
            </a:r>
            <a:r>
              <a:rPr sz="950" spc="-30" dirty="0">
                <a:solidFill>
                  <a:srgbClr val="FFFFFF"/>
                </a:solidFill>
                <a:latin typeface="Trebuchet MS"/>
                <a:cs typeface="Trebuchet MS"/>
              </a:rPr>
              <a:t>e</a:t>
            </a:r>
            <a:r>
              <a:rPr sz="950" dirty="0">
                <a:solidFill>
                  <a:srgbClr val="FFFFFF"/>
                </a:solidFill>
                <a:latin typeface="Trebuchet MS"/>
                <a:cs typeface="Trebuchet MS"/>
              </a:rPr>
              <a:t>s</a:t>
            </a:r>
            <a:r>
              <a:rPr sz="950" spc="-35" dirty="0">
                <a:solidFill>
                  <a:srgbClr val="FFFFFF"/>
                </a:solidFill>
                <a:latin typeface="Trebuchet MS"/>
                <a:cs typeface="Trebuchet MS"/>
              </a:rPr>
              <a:t> </a:t>
            </a:r>
            <a:r>
              <a:rPr sz="950" spc="-55" dirty="0">
                <a:solidFill>
                  <a:srgbClr val="FFFFFF"/>
                </a:solidFill>
                <a:latin typeface="Trebuchet MS"/>
                <a:cs typeface="Trebuchet MS"/>
              </a:rPr>
              <a:t>c</a:t>
            </a:r>
            <a:r>
              <a:rPr sz="950" spc="-10" dirty="0">
                <a:solidFill>
                  <a:srgbClr val="FFFFFF"/>
                </a:solidFill>
                <a:latin typeface="Trebuchet MS"/>
                <a:cs typeface="Trebuchet MS"/>
              </a:rPr>
              <a:t>a</a:t>
            </a:r>
            <a:r>
              <a:rPr sz="950" dirty="0">
                <a:solidFill>
                  <a:srgbClr val="FFFFFF"/>
                </a:solidFill>
                <a:latin typeface="Trebuchet MS"/>
                <a:cs typeface="Trebuchet MS"/>
              </a:rPr>
              <a:t>n</a:t>
            </a:r>
            <a:r>
              <a:rPr sz="950" spc="-50" dirty="0">
                <a:solidFill>
                  <a:srgbClr val="FFFFFF"/>
                </a:solidFill>
                <a:latin typeface="Trebuchet MS"/>
                <a:cs typeface="Trebuchet MS"/>
              </a:rPr>
              <a:t> </a:t>
            </a:r>
            <a:r>
              <a:rPr sz="950" spc="-5" dirty="0">
                <a:solidFill>
                  <a:srgbClr val="FFFFFF"/>
                </a:solidFill>
                <a:latin typeface="Trebuchet MS"/>
                <a:cs typeface="Trebuchet MS"/>
              </a:rPr>
              <a:t>b</a:t>
            </a:r>
            <a:r>
              <a:rPr sz="950" spc="-25" dirty="0">
                <a:solidFill>
                  <a:srgbClr val="FFFFFF"/>
                </a:solidFill>
                <a:latin typeface="Trebuchet MS"/>
                <a:cs typeface="Trebuchet MS"/>
              </a:rPr>
              <a:t>e</a:t>
            </a:r>
            <a:r>
              <a:rPr sz="950" spc="-65" dirty="0">
                <a:solidFill>
                  <a:srgbClr val="FFFFFF"/>
                </a:solidFill>
                <a:latin typeface="Trebuchet MS"/>
                <a:cs typeface="Trebuchet MS"/>
              </a:rPr>
              <a:t>c</a:t>
            </a:r>
            <a:r>
              <a:rPr sz="950" spc="40" dirty="0">
                <a:solidFill>
                  <a:srgbClr val="FFFFFF"/>
                </a:solidFill>
                <a:latin typeface="Trebuchet MS"/>
                <a:cs typeface="Trebuchet MS"/>
              </a:rPr>
              <a:t>o</a:t>
            </a:r>
            <a:r>
              <a:rPr sz="950" spc="15" dirty="0">
                <a:solidFill>
                  <a:srgbClr val="FFFFFF"/>
                </a:solidFill>
                <a:latin typeface="Trebuchet MS"/>
                <a:cs typeface="Trebuchet MS"/>
              </a:rPr>
              <a:t>m</a:t>
            </a:r>
            <a:r>
              <a:rPr sz="950" dirty="0">
                <a:solidFill>
                  <a:srgbClr val="FFFFFF"/>
                </a:solidFill>
                <a:latin typeface="Trebuchet MS"/>
                <a:cs typeface="Trebuchet MS"/>
              </a:rPr>
              <a:t>e</a:t>
            </a:r>
            <a:r>
              <a:rPr sz="950" spc="-100" dirty="0">
                <a:solidFill>
                  <a:srgbClr val="FFFFFF"/>
                </a:solidFill>
                <a:latin typeface="Trebuchet MS"/>
                <a:cs typeface="Trebuchet MS"/>
              </a:rPr>
              <a:t> </a:t>
            </a:r>
            <a:r>
              <a:rPr sz="950" spc="15" dirty="0">
                <a:solidFill>
                  <a:srgbClr val="FFFFFF"/>
                </a:solidFill>
                <a:latin typeface="Trebuchet MS"/>
                <a:cs typeface="Trebuchet MS"/>
              </a:rPr>
              <a:t>m</a:t>
            </a:r>
            <a:r>
              <a:rPr sz="950" spc="40" dirty="0">
                <a:solidFill>
                  <a:srgbClr val="FFFFFF"/>
                </a:solidFill>
                <a:latin typeface="Trebuchet MS"/>
                <a:cs typeface="Trebuchet MS"/>
              </a:rPr>
              <a:t>o</a:t>
            </a:r>
            <a:r>
              <a:rPr sz="950" spc="-60" dirty="0">
                <a:solidFill>
                  <a:srgbClr val="FFFFFF"/>
                </a:solidFill>
                <a:latin typeface="Trebuchet MS"/>
                <a:cs typeface="Trebuchet MS"/>
              </a:rPr>
              <a:t>r</a:t>
            </a:r>
            <a:r>
              <a:rPr sz="950" dirty="0">
                <a:solidFill>
                  <a:srgbClr val="FFFFFF"/>
                </a:solidFill>
                <a:latin typeface="Trebuchet MS"/>
                <a:cs typeface="Trebuchet MS"/>
              </a:rPr>
              <a:t>e</a:t>
            </a:r>
            <a:r>
              <a:rPr sz="950" spc="-85" dirty="0">
                <a:solidFill>
                  <a:srgbClr val="FFFFFF"/>
                </a:solidFill>
                <a:latin typeface="Trebuchet MS"/>
                <a:cs typeface="Trebuchet MS"/>
              </a:rPr>
              <a:t> </a:t>
            </a:r>
            <a:r>
              <a:rPr sz="950" spc="-60" dirty="0">
                <a:solidFill>
                  <a:srgbClr val="FFFFFF"/>
                </a:solidFill>
                <a:latin typeface="Trebuchet MS"/>
                <a:cs typeface="Trebuchet MS"/>
              </a:rPr>
              <a:t>r</a:t>
            </a:r>
            <a:r>
              <a:rPr sz="950" spc="-30" dirty="0">
                <a:solidFill>
                  <a:srgbClr val="FFFFFF"/>
                </a:solidFill>
                <a:latin typeface="Trebuchet MS"/>
                <a:cs typeface="Trebuchet MS"/>
              </a:rPr>
              <a:t>e</a:t>
            </a:r>
            <a:r>
              <a:rPr sz="950" spc="20" dirty="0">
                <a:solidFill>
                  <a:srgbClr val="FFFFFF"/>
                </a:solidFill>
                <a:latin typeface="Trebuchet MS"/>
                <a:cs typeface="Trebuchet MS"/>
              </a:rPr>
              <a:t>s</a:t>
            </a:r>
            <a:r>
              <a:rPr sz="950" spc="-55" dirty="0">
                <a:solidFill>
                  <a:srgbClr val="FFFFFF"/>
                </a:solidFill>
                <a:latin typeface="Trebuchet MS"/>
                <a:cs typeface="Trebuchet MS"/>
              </a:rPr>
              <a:t>i</a:t>
            </a:r>
            <a:r>
              <a:rPr sz="950" spc="-65" dirty="0">
                <a:solidFill>
                  <a:srgbClr val="FFFFFF"/>
                </a:solidFill>
                <a:latin typeface="Trebuchet MS"/>
                <a:cs typeface="Trebuchet MS"/>
              </a:rPr>
              <a:t>l</a:t>
            </a:r>
            <a:r>
              <a:rPr sz="950" spc="-55" dirty="0">
                <a:solidFill>
                  <a:srgbClr val="FFFFFF"/>
                </a:solidFill>
                <a:latin typeface="Trebuchet MS"/>
                <a:cs typeface="Trebuchet MS"/>
              </a:rPr>
              <a:t>i</a:t>
            </a:r>
            <a:r>
              <a:rPr sz="950" spc="-30" dirty="0">
                <a:solidFill>
                  <a:srgbClr val="FFFFFF"/>
                </a:solidFill>
                <a:latin typeface="Trebuchet MS"/>
                <a:cs typeface="Trebuchet MS"/>
              </a:rPr>
              <a:t>e</a:t>
            </a:r>
            <a:r>
              <a:rPr sz="950" spc="5" dirty="0">
                <a:solidFill>
                  <a:srgbClr val="FFFFFF"/>
                </a:solidFill>
                <a:latin typeface="Trebuchet MS"/>
                <a:cs typeface="Trebuchet MS"/>
              </a:rPr>
              <a:t>n</a:t>
            </a:r>
            <a:r>
              <a:rPr sz="950" dirty="0">
                <a:solidFill>
                  <a:srgbClr val="FFFFFF"/>
                </a:solidFill>
                <a:latin typeface="Trebuchet MS"/>
                <a:cs typeface="Trebuchet MS"/>
              </a:rPr>
              <a:t>t</a:t>
            </a:r>
            <a:r>
              <a:rPr lang="en-US" sz="950" dirty="0">
                <a:latin typeface="Trebuchet MS"/>
                <a:cs typeface="Trebuchet MS"/>
              </a:rPr>
              <a:t> </a:t>
            </a:r>
            <a:r>
              <a:rPr sz="950" spc="-5" dirty="0">
                <a:solidFill>
                  <a:srgbClr val="FFFFFF"/>
                </a:solidFill>
                <a:latin typeface="Trebuchet MS"/>
                <a:cs typeface="Trebuchet MS"/>
              </a:rPr>
              <a:t>and</a:t>
            </a:r>
            <a:r>
              <a:rPr sz="950" spc="-70" dirty="0">
                <a:solidFill>
                  <a:srgbClr val="FFFFFF"/>
                </a:solidFill>
                <a:latin typeface="Trebuchet MS"/>
                <a:cs typeface="Trebuchet MS"/>
              </a:rPr>
              <a:t> </a:t>
            </a:r>
            <a:r>
              <a:rPr sz="950" spc="-25" dirty="0">
                <a:solidFill>
                  <a:srgbClr val="FFFFFF"/>
                </a:solidFill>
                <a:latin typeface="Trebuchet MS"/>
                <a:cs typeface="Trebuchet MS"/>
              </a:rPr>
              <a:t>competitive,</a:t>
            </a:r>
            <a:r>
              <a:rPr sz="950" spc="-200" dirty="0">
                <a:solidFill>
                  <a:srgbClr val="FFFFFF"/>
                </a:solidFill>
                <a:latin typeface="Trebuchet MS"/>
                <a:cs typeface="Trebuchet MS"/>
              </a:rPr>
              <a:t> </a:t>
            </a:r>
            <a:r>
              <a:rPr sz="950" spc="-20" dirty="0">
                <a:solidFill>
                  <a:srgbClr val="FFFFFF"/>
                </a:solidFill>
                <a:latin typeface="Trebuchet MS"/>
                <a:cs typeface="Trebuchet MS"/>
              </a:rPr>
              <a:t>while</a:t>
            </a:r>
            <a:r>
              <a:rPr sz="950" spc="-80" dirty="0">
                <a:solidFill>
                  <a:srgbClr val="FFFFFF"/>
                </a:solidFill>
                <a:latin typeface="Trebuchet MS"/>
                <a:cs typeface="Trebuchet MS"/>
              </a:rPr>
              <a:t> </a:t>
            </a:r>
            <a:r>
              <a:rPr sz="950" spc="-25" dirty="0">
                <a:solidFill>
                  <a:srgbClr val="FFFFFF"/>
                </a:solidFill>
                <a:latin typeface="Trebuchet MS"/>
                <a:cs typeface="Trebuchet MS"/>
              </a:rPr>
              <a:t>contributing</a:t>
            </a:r>
            <a:r>
              <a:rPr sz="950" spc="50" dirty="0">
                <a:solidFill>
                  <a:srgbClr val="FFFFFF"/>
                </a:solidFill>
                <a:latin typeface="Trebuchet MS"/>
                <a:cs typeface="Trebuchet MS"/>
              </a:rPr>
              <a:t> </a:t>
            </a:r>
            <a:r>
              <a:rPr sz="950" spc="-20" dirty="0">
                <a:solidFill>
                  <a:srgbClr val="FFFFFF"/>
                </a:solidFill>
                <a:latin typeface="Trebuchet MS"/>
                <a:cs typeface="Trebuchet MS"/>
              </a:rPr>
              <a:t>to</a:t>
            </a:r>
            <a:r>
              <a:rPr lang="en-US" sz="950" dirty="0">
                <a:latin typeface="Trebuchet MS"/>
                <a:cs typeface="Trebuchet MS"/>
              </a:rPr>
              <a:t> </a:t>
            </a:r>
            <a:r>
              <a:rPr sz="950" spc="-25" dirty="0">
                <a:solidFill>
                  <a:srgbClr val="FFFFFF"/>
                </a:solidFill>
                <a:latin typeface="Trebuchet MS"/>
                <a:cs typeface="Trebuchet MS"/>
              </a:rPr>
              <a:t>t</a:t>
            </a:r>
            <a:r>
              <a:rPr sz="950" spc="-20" dirty="0">
                <a:solidFill>
                  <a:srgbClr val="FFFFFF"/>
                </a:solidFill>
                <a:latin typeface="Trebuchet MS"/>
                <a:cs typeface="Trebuchet MS"/>
              </a:rPr>
              <a:t>h</a:t>
            </a:r>
            <a:r>
              <a:rPr sz="950" spc="-5" dirty="0">
                <a:solidFill>
                  <a:srgbClr val="FFFFFF"/>
                </a:solidFill>
                <a:latin typeface="Trebuchet MS"/>
                <a:cs typeface="Trebuchet MS"/>
              </a:rPr>
              <a:t>e</a:t>
            </a:r>
            <a:r>
              <a:rPr sz="950" spc="-85" dirty="0">
                <a:solidFill>
                  <a:srgbClr val="FFFFFF"/>
                </a:solidFill>
                <a:latin typeface="Trebuchet MS"/>
                <a:cs typeface="Trebuchet MS"/>
              </a:rPr>
              <a:t> </a:t>
            </a:r>
            <a:r>
              <a:rPr sz="950" spc="-25" dirty="0">
                <a:solidFill>
                  <a:srgbClr val="FFFFFF"/>
                </a:solidFill>
                <a:latin typeface="Trebuchet MS"/>
                <a:cs typeface="Trebuchet MS"/>
              </a:rPr>
              <a:t>t</a:t>
            </a:r>
            <a:r>
              <a:rPr sz="950" spc="-15" dirty="0">
                <a:solidFill>
                  <a:srgbClr val="FFFFFF"/>
                </a:solidFill>
                <a:latin typeface="Trebuchet MS"/>
                <a:cs typeface="Trebuchet MS"/>
              </a:rPr>
              <a:t>ra</a:t>
            </a:r>
            <a:r>
              <a:rPr sz="950" spc="-20" dirty="0">
                <a:solidFill>
                  <a:srgbClr val="FFFFFF"/>
                </a:solidFill>
                <a:latin typeface="Trebuchet MS"/>
                <a:cs typeface="Trebuchet MS"/>
              </a:rPr>
              <a:t>ns</a:t>
            </a:r>
            <a:r>
              <a:rPr sz="950" spc="-15" dirty="0">
                <a:solidFill>
                  <a:srgbClr val="FFFFFF"/>
                </a:solidFill>
                <a:latin typeface="Trebuchet MS"/>
                <a:cs typeface="Trebuchet MS"/>
              </a:rPr>
              <a:t>i</a:t>
            </a:r>
            <a:r>
              <a:rPr sz="950" spc="-25" dirty="0">
                <a:solidFill>
                  <a:srgbClr val="FFFFFF"/>
                </a:solidFill>
                <a:latin typeface="Trebuchet MS"/>
                <a:cs typeface="Trebuchet MS"/>
              </a:rPr>
              <a:t>t</a:t>
            </a:r>
            <a:r>
              <a:rPr sz="950" spc="-15" dirty="0">
                <a:solidFill>
                  <a:srgbClr val="FFFFFF"/>
                </a:solidFill>
                <a:latin typeface="Trebuchet MS"/>
                <a:cs typeface="Trebuchet MS"/>
              </a:rPr>
              <a:t>i</a:t>
            </a:r>
            <a:r>
              <a:rPr sz="950" spc="-25" dirty="0">
                <a:solidFill>
                  <a:srgbClr val="FFFFFF"/>
                </a:solidFill>
                <a:latin typeface="Trebuchet MS"/>
                <a:cs typeface="Trebuchet MS"/>
              </a:rPr>
              <a:t>o</a:t>
            </a:r>
            <a:r>
              <a:rPr sz="950" spc="-5" dirty="0">
                <a:solidFill>
                  <a:srgbClr val="FFFFFF"/>
                </a:solidFill>
                <a:latin typeface="Trebuchet MS"/>
                <a:cs typeface="Trebuchet MS"/>
              </a:rPr>
              <a:t>n</a:t>
            </a:r>
            <a:r>
              <a:rPr sz="950" spc="-70" dirty="0">
                <a:solidFill>
                  <a:srgbClr val="FFFFFF"/>
                </a:solidFill>
                <a:latin typeface="Trebuchet MS"/>
                <a:cs typeface="Trebuchet MS"/>
              </a:rPr>
              <a:t> </a:t>
            </a:r>
            <a:r>
              <a:rPr sz="950" dirty="0">
                <a:solidFill>
                  <a:srgbClr val="FFFFFF"/>
                </a:solidFill>
                <a:latin typeface="Trebuchet MS"/>
                <a:cs typeface="Trebuchet MS"/>
              </a:rPr>
              <a:t>t</a:t>
            </a:r>
            <a:r>
              <a:rPr sz="950" spc="-5" dirty="0">
                <a:solidFill>
                  <a:srgbClr val="FFFFFF"/>
                </a:solidFill>
                <a:latin typeface="Trebuchet MS"/>
                <a:cs typeface="Trebuchet MS"/>
              </a:rPr>
              <a:t>o</a:t>
            </a:r>
            <a:r>
              <a:rPr sz="950" spc="-55" dirty="0">
                <a:solidFill>
                  <a:srgbClr val="FFFFFF"/>
                </a:solidFill>
                <a:latin typeface="Trebuchet MS"/>
                <a:cs typeface="Trebuchet MS"/>
              </a:rPr>
              <a:t> </a:t>
            </a:r>
            <a:r>
              <a:rPr sz="950" spc="-5" dirty="0">
                <a:solidFill>
                  <a:srgbClr val="FFFFFF"/>
                </a:solidFill>
                <a:latin typeface="Trebuchet MS"/>
                <a:cs typeface="Trebuchet MS"/>
              </a:rPr>
              <a:t>a</a:t>
            </a:r>
            <a:r>
              <a:rPr sz="950" spc="-80" dirty="0">
                <a:solidFill>
                  <a:srgbClr val="FFFFFF"/>
                </a:solidFill>
                <a:latin typeface="Trebuchet MS"/>
                <a:cs typeface="Trebuchet MS"/>
              </a:rPr>
              <a:t> </a:t>
            </a:r>
            <a:r>
              <a:rPr sz="950" spc="-20" dirty="0">
                <a:solidFill>
                  <a:srgbClr val="FFFFFF"/>
                </a:solidFill>
                <a:latin typeface="Trebuchet MS"/>
                <a:cs typeface="Trebuchet MS"/>
              </a:rPr>
              <a:t>sus</a:t>
            </a:r>
            <a:r>
              <a:rPr sz="950" spc="-25" dirty="0">
                <a:solidFill>
                  <a:srgbClr val="FFFFFF"/>
                </a:solidFill>
                <a:latin typeface="Trebuchet MS"/>
                <a:cs typeface="Trebuchet MS"/>
              </a:rPr>
              <a:t>t</a:t>
            </a:r>
            <a:r>
              <a:rPr sz="950" spc="-15" dirty="0">
                <a:solidFill>
                  <a:srgbClr val="FFFFFF"/>
                </a:solidFill>
                <a:latin typeface="Trebuchet MS"/>
                <a:cs typeface="Trebuchet MS"/>
              </a:rPr>
              <a:t>ai</a:t>
            </a:r>
            <a:r>
              <a:rPr sz="950" spc="-20" dirty="0">
                <a:solidFill>
                  <a:srgbClr val="FFFFFF"/>
                </a:solidFill>
                <a:latin typeface="Trebuchet MS"/>
                <a:cs typeface="Trebuchet MS"/>
              </a:rPr>
              <a:t>n</a:t>
            </a:r>
            <a:r>
              <a:rPr sz="950" spc="-15" dirty="0">
                <a:solidFill>
                  <a:srgbClr val="FFFFFF"/>
                </a:solidFill>
                <a:latin typeface="Trebuchet MS"/>
                <a:cs typeface="Trebuchet MS"/>
              </a:rPr>
              <a:t>a</a:t>
            </a:r>
            <a:r>
              <a:rPr sz="950" spc="-20" dirty="0">
                <a:solidFill>
                  <a:srgbClr val="FFFFFF"/>
                </a:solidFill>
                <a:latin typeface="Trebuchet MS"/>
                <a:cs typeface="Trebuchet MS"/>
              </a:rPr>
              <a:t>b</a:t>
            </a:r>
            <a:r>
              <a:rPr sz="950" spc="-25" dirty="0">
                <a:solidFill>
                  <a:srgbClr val="FFFFFF"/>
                </a:solidFill>
                <a:latin typeface="Trebuchet MS"/>
                <a:cs typeface="Trebuchet MS"/>
              </a:rPr>
              <a:t>l</a:t>
            </a:r>
            <a:r>
              <a:rPr sz="950" spc="-5" dirty="0">
                <a:solidFill>
                  <a:srgbClr val="FFFFFF"/>
                </a:solidFill>
                <a:latin typeface="Trebuchet MS"/>
                <a:cs typeface="Trebuchet MS"/>
              </a:rPr>
              <a:t>e</a:t>
            </a:r>
            <a:r>
              <a:rPr lang="en-US" sz="950" dirty="0">
                <a:latin typeface="Trebuchet MS"/>
                <a:cs typeface="Trebuchet MS"/>
              </a:rPr>
              <a:t> </a:t>
            </a:r>
            <a:r>
              <a:rPr sz="950" spc="-15" dirty="0">
                <a:solidFill>
                  <a:srgbClr val="FFFFFF"/>
                </a:solidFill>
                <a:latin typeface="Trebuchet MS"/>
                <a:cs typeface="Trebuchet MS"/>
              </a:rPr>
              <a:t>economy.</a:t>
            </a:r>
            <a:endParaRPr sz="950" dirty="0">
              <a:latin typeface="Trebuchet MS"/>
              <a:cs typeface="Trebuchet MS"/>
            </a:endParaRPr>
          </a:p>
        </p:txBody>
      </p:sp>
      <p:sp>
        <p:nvSpPr>
          <p:cNvPr id="11" name="object 11"/>
          <p:cNvSpPr/>
          <p:nvPr/>
        </p:nvSpPr>
        <p:spPr>
          <a:xfrm>
            <a:off x="2028444" y="847326"/>
            <a:ext cx="1299845" cy="28575"/>
          </a:xfrm>
          <a:custGeom>
            <a:avLst/>
            <a:gdLst/>
            <a:ahLst/>
            <a:cxnLst/>
            <a:rect l="l" t="t" r="r" b="b"/>
            <a:pathLst>
              <a:path w="1299845" h="28575">
                <a:moveTo>
                  <a:pt x="1299463" y="0"/>
                </a:moveTo>
                <a:lnTo>
                  <a:pt x="0" y="0"/>
                </a:lnTo>
                <a:lnTo>
                  <a:pt x="0" y="28465"/>
                </a:lnTo>
                <a:lnTo>
                  <a:pt x="1299463" y="28465"/>
                </a:lnTo>
                <a:lnTo>
                  <a:pt x="1299463" y="0"/>
                </a:lnTo>
                <a:close/>
              </a:path>
            </a:pathLst>
          </a:custGeom>
          <a:solidFill>
            <a:srgbClr val="6EAFD9"/>
          </a:solidFill>
        </p:spPr>
        <p:txBody>
          <a:bodyPr wrap="square" lIns="0" tIns="0" rIns="0" bIns="0" rtlCol="0"/>
          <a:lstStyle/>
          <a:p>
            <a:endParaRPr/>
          </a:p>
        </p:txBody>
      </p:sp>
      <p:grpSp>
        <p:nvGrpSpPr>
          <p:cNvPr id="12" name="object 12"/>
          <p:cNvGrpSpPr/>
          <p:nvPr/>
        </p:nvGrpSpPr>
        <p:grpSpPr>
          <a:xfrm>
            <a:off x="0" y="217931"/>
            <a:ext cx="1242060" cy="3063240"/>
            <a:chOff x="0" y="217931"/>
            <a:chExt cx="1242060" cy="3063240"/>
          </a:xfrm>
        </p:grpSpPr>
        <p:sp>
          <p:nvSpPr>
            <p:cNvPr id="13" name="object 13"/>
            <p:cNvSpPr/>
            <p:nvPr/>
          </p:nvSpPr>
          <p:spPr>
            <a:xfrm>
              <a:off x="0" y="217931"/>
              <a:ext cx="941705" cy="1885314"/>
            </a:xfrm>
            <a:custGeom>
              <a:avLst/>
              <a:gdLst/>
              <a:ahLst/>
              <a:cxnLst/>
              <a:rect l="l" t="t" r="r" b="b"/>
              <a:pathLst>
                <a:path w="941705" h="1885314">
                  <a:moveTo>
                    <a:pt x="0" y="0"/>
                  </a:moveTo>
                  <a:lnTo>
                    <a:pt x="0" y="1884743"/>
                  </a:lnTo>
                  <a:lnTo>
                    <a:pt x="941603" y="941959"/>
                  </a:lnTo>
                  <a:lnTo>
                    <a:pt x="0" y="0"/>
                  </a:lnTo>
                  <a:close/>
                </a:path>
              </a:pathLst>
            </a:custGeom>
            <a:solidFill>
              <a:srgbClr val="474A67"/>
            </a:solidFill>
          </p:spPr>
          <p:txBody>
            <a:bodyPr wrap="square" lIns="0" tIns="0" rIns="0" bIns="0" rtlCol="0"/>
            <a:lstStyle/>
            <a:p>
              <a:endParaRPr/>
            </a:p>
          </p:txBody>
        </p:sp>
        <p:sp>
          <p:nvSpPr>
            <p:cNvPr id="14" name="object 14"/>
            <p:cNvSpPr/>
            <p:nvPr/>
          </p:nvSpPr>
          <p:spPr>
            <a:xfrm>
              <a:off x="0" y="1991867"/>
              <a:ext cx="1242060" cy="1289050"/>
            </a:xfrm>
            <a:custGeom>
              <a:avLst/>
              <a:gdLst/>
              <a:ahLst/>
              <a:cxnLst/>
              <a:rect l="l" t="t" r="r" b="b"/>
              <a:pathLst>
                <a:path w="1242060" h="1289050">
                  <a:moveTo>
                    <a:pt x="206743" y="0"/>
                  </a:moveTo>
                  <a:lnTo>
                    <a:pt x="0" y="206679"/>
                  </a:lnTo>
                  <a:lnTo>
                    <a:pt x="0" y="1288860"/>
                  </a:lnTo>
                  <a:lnTo>
                    <a:pt x="987704" y="1288860"/>
                  </a:lnTo>
                  <a:lnTo>
                    <a:pt x="1241856" y="1034783"/>
                  </a:lnTo>
                  <a:lnTo>
                    <a:pt x="206743" y="0"/>
                  </a:lnTo>
                  <a:close/>
                </a:path>
              </a:pathLst>
            </a:custGeom>
            <a:solidFill>
              <a:srgbClr val="6EAFD9"/>
            </a:solid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2914" y="153069"/>
            <a:ext cx="2211070" cy="274434"/>
          </a:xfrm>
          <a:prstGeom prst="rect">
            <a:avLst/>
          </a:prstGeom>
        </p:spPr>
        <p:txBody>
          <a:bodyPr vert="horz" wrap="square" lIns="0" tIns="12700" rIns="0" bIns="0" rtlCol="0">
            <a:spAutoFit/>
          </a:bodyPr>
          <a:lstStyle/>
          <a:p>
            <a:pPr marL="132715" marR="5080" indent="-120650" algn="ctr">
              <a:lnSpc>
                <a:spcPct val="100000"/>
              </a:lnSpc>
              <a:spcBef>
                <a:spcPts val="100"/>
              </a:spcBef>
            </a:pPr>
            <a:r>
              <a:rPr spc="10" dirty="0"/>
              <a:t>Role</a:t>
            </a:r>
            <a:r>
              <a:rPr dirty="0"/>
              <a:t> </a:t>
            </a:r>
            <a:r>
              <a:rPr spc="5" dirty="0"/>
              <a:t>of</a:t>
            </a:r>
            <a:r>
              <a:rPr dirty="0"/>
              <a:t> </a:t>
            </a:r>
            <a:r>
              <a:rPr spc="5" dirty="0"/>
              <a:t>Y20</a:t>
            </a:r>
          </a:p>
        </p:txBody>
      </p:sp>
      <p:sp>
        <p:nvSpPr>
          <p:cNvPr id="3" name="object 3"/>
          <p:cNvSpPr txBox="1"/>
          <p:nvPr/>
        </p:nvSpPr>
        <p:spPr>
          <a:xfrm>
            <a:off x="2470149" y="660335"/>
            <a:ext cx="3276599" cy="2548775"/>
          </a:xfrm>
          <a:prstGeom prst="rect">
            <a:avLst/>
          </a:prstGeom>
        </p:spPr>
        <p:txBody>
          <a:bodyPr vert="horz" wrap="square" lIns="0" tIns="12065" rIns="0" bIns="0" rtlCol="0">
            <a:spAutoFit/>
          </a:bodyPr>
          <a:lstStyle/>
          <a:p>
            <a:pPr marL="12700" marR="5080" algn="just">
              <a:lnSpc>
                <a:spcPct val="100000"/>
              </a:lnSpc>
              <a:spcBef>
                <a:spcPts val="95"/>
              </a:spcBef>
            </a:pPr>
            <a:r>
              <a:rPr sz="950" spc="-5" dirty="0">
                <a:solidFill>
                  <a:srgbClr val="FFFFFF"/>
                </a:solidFill>
                <a:latin typeface="Trebuchet MS"/>
                <a:cs typeface="Trebuchet MS"/>
              </a:rPr>
              <a:t>Y20</a:t>
            </a:r>
            <a:r>
              <a:rPr lang="en-US" sz="950" spc="-5" dirty="0">
                <a:solidFill>
                  <a:srgbClr val="FFFFFF"/>
                </a:solidFill>
                <a:latin typeface="Trebuchet MS"/>
                <a:cs typeface="Trebuchet MS"/>
              </a:rPr>
              <a:t> or Youth 20, as an official engagement group of the G20,</a:t>
            </a:r>
            <a:r>
              <a:rPr sz="950" dirty="0">
                <a:solidFill>
                  <a:srgbClr val="FFFFFF"/>
                </a:solidFill>
                <a:latin typeface="Trebuchet MS"/>
                <a:cs typeface="Trebuchet MS"/>
              </a:rPr>
              <a:t> </a:t>
            </a:r>
            <a:r>
              <a:rPr sz="950" spc="-5" dirty="0">
                <a:solidFill>
                  <a:srgbClr val="FFFFFF"/>
                </a:solidFill>
                <a:latin typeface="Trebuchet MS"/>
                <a:cs typeface="Trebuchet MS"/>
              </a:rPr>
              <a:t>is</a:t>
            </a:r>
            <a:r>
              <a:rPr sz="950" spc="-10" dirty="0">
                <a:solidFill>
                  <a:srgbClr val="FFFFFF"/>
                </a:solidFill>
                <a:latin typeface="Trebuchet MS"/>
                <a:cs typeface="Trebuchet MS"/>
              </a:rPr>
              <a:t> </a:t>
            </a:r>
            <a:r>
              <a:rPr sz="950" spc="-5" dirty="0">
                <a:solidFill>
                  <a:srgbClr val="FFFFFF"/>
                </a:solidFill>
                <a:latin typeface="Trebuchet MS"/>
                <a:cs typeface="Trebuchet MS"/>
              </a:rPr>
              <a:t>a</a:t>
            </a:r>
            <a:r>
              <a:rPr sz="950" spc="5" dirty="0">
                <a:solidFill>
                  <a:srgbClr val="FFFFFF"/>
                </a:solidFill>
                <a:latin typeface="Trebuchet MS"/>
                <a:cs typeface="Trebuchet MS"/>
              </a:rPr>
              <a:t> </a:t>
            </a:r>
            <a:r>
              <a:rPr sz="950" spc="-5" dirty="0">
                <a:solidFill>
                  <a:srgbClr val="FFFFFF"/>
                </a:solidFill>
                <a:latin typeface="Trebuchet MS"/>
                <a:cs typeface="Trebuchet MS"/>
              </a:rPr>
              <a:t>platform which</a:t>
            </a:r>
            <a:r>
              <a:rPr sz="950" spc="20" dirty="0">
                <a:solidFill>
                  <a:srgbClr val="FFFFFF"/>
                </a:solidFill>
                <a:latin typeface="Trebuchet MS"/>
                <a:cs typeface="Trebuchet MS"/>
              </a:rPr>
              <a:t> </a:t>
            </a:r>
            <a:r>
              <a:rPr sz="950" spc="-5" dirty="0">
                <a:solidFill>
                  <a:srgbClr val="FFFFFF"/>
                </a:solidFill>
                <a:latin typeface="Trebuchet MS"/>
                <a:cs typeface="Trebuchet MS"/>
              </a:rPr>
              <a:t>cater</a:t>
            </a:r>
            <a:r>
              <a:rPr lang="en-US" sz="950" spc="-5" dirty="0">
                <a:solidFill>
                  <a:srgbClr val="FFFFFF"/>
                </a:solidFill>
                <a:latin typeface="Trebuchet MS"/>
                <a:cs typeface="Trebuchet MS"/>
              </a:rPr>
              <a:t>s</a:t>
            </a:r>
            <a:r>
              <a:rPr sz="950" spc="-5" dirty="0">
                <a:solidFill>
                  <a:srgbClr val="FFFFFF"/>
                </a:solidFill>
                <a:latin typeface="Trebuchet MS"/>
                <a:cs typeface="Trebuchet MS"/>
              </a:rPr>
              <a:t> to</a:t>
            </a:r>
            <a:r>
              <a:rPr sz="950" dirty="0">
                <a:solidFill>
                  <a:srgbClr val="FFFFFF"/>
                </a:solidFill>
                <a:latin typeface="Trebuchet MS"/>
                <a:cs typeface="Trebuchet MS"/>
              </a:rPr>
              <a:t> </a:t>
            </a:r>
            <a:r>
              <a:rPr sz="950" spc="-5" dirty="0">
                <a:solidFill>
                  <a:srgbClr val="FFFFFF"/>
                </a:solidFill>
                <a:latin typeface="Trebuchet MS"/>
                <a:cs typeface="Trebuchet MS"/>
              </a:rPr>
              <a:t>the</a:t>
            </a:r>
            <a:r>
              <a:rPr sz="950" dirty="0">
                <a:solidFill>
                  <a:srgbClr val="FFFFFF"/>
                </a:solidFill>
                <a:latin typeface="Trebuchet MS"/>
                <a:cs typeface="Trebuchet MS"/>
              </a:rPr>
              <a:t> </a:t>
            </a:r>
            <a:r>
              <a:rPr sz="950" spc="-5" dirty="0">
                <a:solidFill>
                  <a:srgbClr val="FFFFFF"/>
                </a:solidFill>
                <a:latin typeface="Trebuchet MS"/>
                <a:cs typeface="Trebuchet MS"/>
              </a:rPr>
              <a:t>voices</a:t>
            </a:r>
            <a:r>
              <a:rPr sz="950" spc="5" dirty="0">
                <a:solidFill>
                  <a:srgbClr val="FFFFFF"/>
                </a:solidFill>
                <a:latin typeface="Trebuchet MS"/>
                <a:cs typeface="Trebuchet MS"/>
              </a:rPr>
              <a:t> </a:t>
            </a:r>
            <a:r>
              <a:rPr sz="950" spc="-5" dirty="0">
                <a:solidFill>
                  <a:srgbClr val="FFFFFF"/>
                </a:solidFill>
                <a:latin typeface="Trebuchet MS"/>
                <a:cs typeface="Trebuchet MS"/>
              </a:rPr>
              <a:t>of</a:t>
            </a:r>
            <a:r>
              <a:rPr sz="950" spc="-10" dirty="0">
                <a:solidFill>
                  <a:srgbClr val="FFFFFF"/>
                </a:solidFill>
                <a:latin typeface="Trebuchet MS"/>
                <a:cs typeface="Trebuchet MS"/>
              </a:rPr>
              <a:t> </a:t>
            </a:r>
            <a:r>
              <a:rPr sz="950" spc="-5" dirty="0">
                <a:solidFill>
                  <a:srgbClr val="FFFFFF"/>
                </a:solidFill>
                <a:latin typeface="Trebuchet MS"/>
                <a:cs typeface="Trebuchet MS"/>
              </a:rPr>
              <a:t>the</a:t>
            </a:r>
            <a:r>
              <a:rPr lang="en-US" sz="950" spc="-5" dirty="0">
                <a:solidFill>
                  <a:srgbClr val="FFFFFF"/>
                </a:solidFill>
                <a:latin typeface="Trebuchet MS"/>
                <a:cs typeface="Trebuchet MS"/>
              </a:rPr>
              <a:t> </a:t>
            </a:r>
            <a:r>
              <a:rPr sz="950" spc="-10" dirty="0">
                <a:solidFill>
                  <a:srgbClr val="FFFFFF"/>
                </a:solidFill>
                <a:latin typeface="Trebuchet MS"/>
                <a:cs typeface="Trebuchet MS"/>
              </a:rPr>
              <a:t>youth</a:t>
            </a:r>
            <a:r>
              <a:rPr sz="950" spc="15" dirty="0">
                <a:solidFill>
                  <a:srgbClr val="FFFFFF"/>
                </a:solidFill>
                <a:latin typeface="Trebuchet MS"/>
                <a:cs typeface="Trebuchet MS"/>
              </a:rPr>
              <a:t> </a:t>
            </a:r>
            <a:r>
              <a:rPr lang="en-US" sz="950" spc="15" dirty="0">
                <a:solidFill>
                  <a:srgbClr val="FFFFFF"/>
                </a:solidFill>
                <a:latin typeface="Trebuchet MS"/>
                <a:cs typeface="Trebuchet MS"/>
              </a:rPr>
              <a:t>among the G20 members </a:t>
            </a:r>
            <a:r>
              <a:rPr sz="950" spc="-5" dirty="0">
                <a:solidFill>
                  <a:srgbClr val="FFFFFF"/>
                </a:solidFill>
                <a:latin typeface="Trebuchet MS"/>
                <a:cs typeface="Trebuchet MS"/>
              </a:rPr>
              <a:t>and</a:t>
            </a:r>
            <a:r>
              <a:rPr sz="950" spc="-10" dirty="0">
                <a:solidFill>
                  <a:srgbClr val="FFFFFF"/>
                </a:solidFill>
                <a:latin typeface="Trebuchet MS"/>
                <a:cs typeface="Trebuchet MS"/>
              </a:rPr>
              <a:t> </a:t>
            </a:r>
            <a:r>
              <a:rPr lang="en-US" sz="950" spc="-10" dirty="0">
                <a:solidFill>
                  <a:srgbClr val="FFFFFF"/>
                </a:solidFill>
                <a:latin typeface="Trebuchet MS"/>
                <a:cs typeface="Trebuchet MS"/>
              </a:rPr>
              <a:t>enables them to express their views, thoughts and concerns </a:t>
            </a:r>
            <a:r>
              <a:rPr lang="en-US" sz="950" spc="-5" dirty="0">
                <a:solidFill>
                  <a:srgbClr val="FFFFFF"/>
                </a:solidFill>
                <a:latin typeface="Trebuchet MS"/>
                <a:cs typeface="Trebuchet MS"/>
              </a:rPr>
              <a:t>on pressing global challenges</a:t>
            </a:r>
            <a:r>
              <a:rPr sz="950" spc="-5" dirty="0">
                <a:solidFill>
                  <a:srgbClr val="FFFFFF"/>
                </a:solidFill>
                <a:latin typeface="Trebuchet MS"/>
                <a:cs typeface="Trebuchet MS"/>
              </a:rPr>
              <a:t>.</a:t>
            </a:r>
            <a:endParaRPr lang="en-US" sz="950" spc="-5" dirty="0">
              <a:solidFill>
                <a:srgbClr val="FFFFFF"/>
              </a:solidFill>
              <a:latin typeface="Trebuchet MS"/>
              <a:cs typeface="Trebuchet MS"/>
            </a:endParaRPr>
          </a:p>
          <a:p>
            <a:pPr marL="12700" marR="5080" algn="just">
              <a:lnSpc>
                <a:spcPct val="100000"/>
              </a:lnSpc>
              <a:spcBef>
                <a:spcPts val="95"/>
              </a:spcBef>
            </a:pPr>
            <a:endParaRPr lang="en-US" sz="950" spc="-10" dirty="0">
              <a:solidFill>
                <a:srgbClr val="FFFFFF"/>
              </a:solidFill>
              <a:latin typeface="Trebuchet MS"/>
              <a:sym typeface="Maven Pro"/>
            </a:endParaRPr>
          </a:p>
          <a:p>
            <a:pPr marL="12700" marR="5080" algn="just">
              <a:spcBef>
                <a:spcPts val="95"/>
              </a:spcBef>
            </a:pPr>
            <a:r>
              <a:rPr lang="en-US" sz="950" spc="-10" dirty="0">
                <a:solidFill>
                  <a:srgbClr val="FFFFFF"/>
                </a:solidFill>
                <a:latin typeface="Trebuchet MS"/>
              </a:rPr>
              <a:t>Y20 advocates for policies that promote circular economy and resource efficiency. Engaging academicians, entrepreneurs, legislators, providing policy proposals, and </a:t>
            </a:r>
            <a:r>
              <a:rPr lang="en-US" sz="950" spc="-10" dirty="0" err="1">
                <a:solidFill>
                  <a:srgbClr val="FFFFFF"/>
                </a:solidFill>
                <a:latin typeface="Trebuchet MS"/>
              </a:rPr>
              <a:t>organising</a:t>
            </a:r>
            <a:r>
              <a:rPr lang="en-US" sz="950" spc="-10" dirty="0">
                <a:solidFill>
                  <a:srgbClr val="FFFFFF"/>
                </a:solidFill>
                <a:latin typeface="Trebuchet MS"/>
              </a:rPr>
              <a:t> policy discussions are all the various ways in which Y20 is driving various critical agendas.</a:t>
            </a:r>
          </a:p>
          <a:p>
            <a:pPr marL="12700" marR="5080" algn="just">
              <a:spcBef>
                <a:spcPts val="95"/>
              </a:spcBef>
            </a:pPr>
            <a:endParaRPr lang="en-US" sz="950" spc="-10" dirty="0">
              <a:solidFill>
                <a:srgbClr val="FFFFFF"/>
              </a:solidFill>
              <a:latin typeface="Trebuchet MS"/>
            </a:endParaRPr>
          </a:p>
          <a:p>
            <a:pPr marL="12700" marR="5080" algn="just">
              <a:spcBef>
                <a:spcPts val="95"/>
              </a:spcBef>
            </a:pPr>
            <a:r>
              <a:rPr lang="en-US" sz="950" spc="-10" dirty="0">
                <a:solidFill>
                  <a:srgbClr val="FFFFFF"/>
                </a:solidFill>
                <a:latin typeface="Trebuchet MS"/>
              </a:rPr>
              <a:t>The Y20 can foster collaboration among young people,  corporations, and governments in order to develop effective policies and mechanism to strengthen existing work on Circular Economy and Resource Efficiency. This could  be done through partnerships, joint projects, and  collaborative efforts with other </a:t>
            </a:r>
            <a:r>
              <a:rPr lang="en-US" sz="950" spc="-10" dirty="0" err="1">
                <a:solidFill>
                  <a:srgbClr val="FFFFFF"/>
                </a:solidFill>
                <a:latin typeface="Trebuchet MS"/>
              </a:rPr>
              <a:t>organisations</a:t>
            </a:r>
            <a:r>
              <a:rPr lang="en-US" sz="950" spc="-10" dirty="0">
                <a:solidFill>
                  <a:srgbClr val="FFFFFF"/>
                </a:solidFill>
                <a:latin typeface="Trebuchet MS"/>
              </a:rPr>
              <a:t> like G20.</a:t>
            </a:r>
          </a:p>
        </p:txBody>
      </p:sp>
      <p:sp>
        <p:nvSpPr>
          <p:cNvPr id="4" name="object 4"/>
          <p:cNvSpPr/>
          <p:nvPr/>
        </p:nvSpPr>
        <p:spPr>
          <a:xfrm>
            <a:off x="2889883" y="476291"/>
            <a:ext cx="2437130" cy="45085"/>
          </a:xfrm>
          <a:custGeom>
            <a:avLst/>
            <a:gdLst/>
            <a:ahLst/>
            <a:cxnLst/>
            <a:rect l="l" t="t" r="r" b="b"/>
            <a:pathLst>
              <a:path w="2437129" h="45084">
                <a:moveTo>
                  <a:pt x="2437130" y="0"/>
                </a:moveTo>
                <a:lnTo>
                  <a:pt x="0" y="0"/>
                </a:lnTo>
                <a:lnTo>
                  <a:pt x="0" y="44945"/>
                </a:lnTo>
                <a:lnTo>
                  <a:pt x="2437130" y="44945"/>
                </a:lnTo>
                <a:lnTo>
                  <a:pt x="2437130" y="0"/>
                </a:lnTo>
                <a:close/>
              </a:path>
            </a:pathLst>
          </a:custGeom>
          <a:solidFill>
            <a:srgbClr val="6EAFD9"/>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824230" cy="857885"/>
          </a:xfrm>
          <a:custGeom>
            <a:avLst/>
            <a:gdLst/>
            <a:ahLst/>
            <a:cxnLst/>
            <a:rect l="l" t="t" r="r" b="b"/>
            <a:pathLst>
              <a:path w="824230" h="857885">
                <a:moveTo>
                  <a:pt x="524878" y="0"/>
                </a:moveTo>
                <a:lnTo>
                  <a:pt x="7323" y="0"/>
                </a:lnTo>
                <a:lnTo>
                  <a:pt x="0" y="7365"/>
                </a:lnTo>
                <a:lnTo>
                  <a:pt x="0" y="591438"/>
                </a:lnTo>
                <a:lnTo>
                  <a:pt x="266103" y="857757"/>
                </a:lnTo>
                <a:lnTo>
                  <a:pt x="824090" y="299338"/>
                </a:lnTo>
                <a:lnTo>
                  <a:pt x="524878" y="0"/>
                </a:lnTo>
                <a:close/>
              </a:path>
            </a:pathLst>
          </a:custGeom>
          <a:solidFill>
            <a:srgbClr val="474A67"/>
          </a:solidFill>
        </p:spPr>
        <p:txBody>
          <a:bodyPr wrap="square" lIns="0" tIns="0" rIns="0" bIns="0" rtlCol="0"/>
          <a:lstStyle/>
          <a:p>
            <a:endParaRPr/>
          </a:p>
        </p:txBody>
      </p:sp>
      <p:grpSp>
        <p:nvGrpSpPr>
          <p:cNvPr id="3" name="object 3"/>
          <p:cNvGrpSpPr/>
          <p:nvPr/>
        </p:nvGrpSpPr>
        <p:grpSpPr>
          <a:xfrm>
            <a:off x="0" y="0"/>
            <a:ext cx="2417445" cy="3279775"/>
            <a:chOff x="0" y="0"/>
            <a:chExt cx="2417445" cy="3279775"/>
          </a:xfrm>
        </p:grpSpPr>
        <p:sp>
          <p:nvSpPr>
            <p:cNvPr id="4" name="object 4"/>
            <p:cNvSpPr/>
            <p:nvPr/>
          </p:nvSpPr>
          <p:spPr>
            <a:xfrm>
              <a:off x="316991" y="2039111"/>
              <a:ext cx="2069464" cy="1240790"/>
            </a:xfrm>
            <a:custGeom>
              <a:avLst/>
              <a:gdLst/>
              <a:ahLst/>
              <a:cxnLst/>
              <a:rect l="l" t="t" r="r" b="b"/>
              <a:pathLst>
                <a:path w="2069464" h="1240789">
                  <a:moveTo>
                    <a:pt x="1035050" y="0"/>
                  </a:moveTo>
                  <a:lnTo>
                    <a:pt x="0" y="1033843"/>
                  </a:lnTo>
                  <a:lnTo>
                    <a:pt x="206717" y="1240313"/>
                  </a:lnTo>
                  <a:lnTo>
                    <a:pt x="1862708" y="1240313"/>
                  </a:lnTo>
                  <a:lnTo>
                    <a:pt x="2069338" y="1033843"/>
                  </a:lnTo>
                  <a:lnTo>
                    <a:pt x="1035050" y="0"/>
                  </a:lnTo>
                  <a:close/>
                </a:path>
              </a:pathLst>
            </a:custGeom>
            <a:solidFill>
              <a:srgbClr val="474A67"/>
            </a:solidFill>
          </p:spPr>
          <p:txBody>
            <a:bodyPr wrap="square" lIns="0" tIns="0" rIns="0" bIns="0" rtlCol="0"/>
            <a:lstStyle/>
            <a:p>
              <a:endParaRPr/>
            </a:p>
          </p:txBody>
        </p:sp>
        <p:sp>
          <p:nvSpPr>
            <p:cNvPr id="5" name="object 5"/>
            <p:cNvSpPr/>
            <p:nvPr/>
          </p:nvSpPr>
          <p:spPr>
            <a:xfrm>
              <a:off x="0" y="960119"/>
              <a:ext cx="1301750" cy="2068195"/>
            </a:xfrm>
            <a:custGeom>
              <a:avLst/>
              <a:gdLst/>
              <a:ahLst/>
              <a:cxnLst/>
              <a:rect l="l" t="t" r="r" b="b"/>
              <a:pathLst>
                <a:path w="1301750" h="2068195">
                  <a:moveTo>
                    <a:pt x="266357" y="0"/>
                  </a:moveTo>
                  <a:lnTo>
                    <a:pt x="0" y="266192"/>
                  </a:lnTo>
                  <a:lnTo>
                    <a:pt x="0" y="1801774"/>
                  </a:lnTo>
                  <a:lnTo>
                    <a:pt x="266357" y="2067775"/>
                  </a:lnTo>
                  <a:lnTo>
                    <a:pt x="1301242" y="1034288"/>
                  </a:lnTo>
                  <a:lnTo>
                    <a:pt x="266357" y="0"/>
                  </a:lnTo>
                  <a:close/>
                </a:path>
              </a:pathLst>
            </a:custGeom>
            <a:solidFill>
              <a:srgbClr val="6EAFD9"/>
            </a:solidFill>
          </p:spPr>
          <p:txBody>
            <a:bodyPr wrap="square" lIns="0" tIns="0" rIns="0" bIns="0" rtlCol="0"/>
            <a:lstStyle/>
            <a:p>
              <a:endParaRPr/>
            </a:p>
          </p:txBody>
        </p:sp>
        <p:pic>
          <p:nvPicPr>
            <p:cNvPr id="6" name="object 6"/>
            <p:cNvPicPr/>
            <p:nvPr/>
          </p:nvPicPr>
          <p:blipFill>
            <a:blip r:embed="rId2" cstate="print"/>
            <a:stretch>
              <a:fillRect/>
            </a:stretch>
          </p:blipFill>
          <p:spPr>
            <a:xfrm>
              <a:off x="376427" y="0"/>
              <a:ext cx="2040636" cy="1937003"/>
            </a:xfrm>
            <a:prstGeom prst="rect">
              <a:avLst/>
            </a:prstGeom>
          </p:spPr>
        </p:pic>
      </p:grpSp>
      <p:sp>
        <p:nvSpPr>
          <p:cNvPr id="7" name="object 7"/>
          <p:cNvSpPr txBox="1">
            <a:spLocks noGrp="1"/>
          </p:cNvSpPr>
          <p:nvPr>
            <p:ph type="title"/>
          </p:nvPr>
        </p:nvSpPr>
        <p:spPr>
          <a:xfrm>
            <a:off x="3045079" y="255523"/>
            <a:ext cx="2211070" cy="274434"/>
          </a:xfrm>
          <a:prstGeom prst="rect">
            <a:avLst/>
          </a:prstGeom>
        </p:spPr>
        <p:txBody>
          <a:bodyPr vert="horz" wrap="square" lIns="0" tIns="12700" rIns="0" bIns="0" rtlCol="0">
            <a:spAutoFit/>
          </a:bodyPr>
          <a:lstStyle/>
          <a:p>
            <a:pPr marL="12700" algn="ctr">
              <a:lnSpc>
                <a:spcPct val="100000"/>
              </a:lnSpc>
              <a:spcBef>
                <a:spcPts val="100"/>
              </a:spcBef>
            </a:pPr>
            <a:r>
              <a:rPr spc="10" dirty="0"/>
              <a:t>Role</a:t>
            </a:r>
            <a:r>
              <a:rPr dirty="0"/>
              <a:t> </a:t>
            </a:r>
            <a:r>
              <a:rPr spc="5" dirty="0"/>
              <a:t>of</a:t>
            </a:r>
            <a:r>
              <a:rPr dirty="0"/>
              <a:t> </a:t>
            </a:r>
            <a:r>
              <a:rPr spc="5" dirty="0"/>
              <a:t>Y20</a:t>
            </a:r>
            <a:endParaRPr dirty="0"/>
          </a:p>
        </p:txBody>
      </p:sp>
      <p:sp>
        <p:nvSpPr>
          <p:cNvPr id="8" name="object 8"/>
          <p:cNvSpPr txBox="1">
            <a:spLocks noGrp="1"/>
          </p:cNvSpPr>
          <p:nvPr>
            <p:ph type="body" idx="1"/>
          </p:nvPr>
        </p:nvSpPr>
        <p:spPr>
          <a:xfrm>
            <a:off x="260350" y="770583"/>
            <a:ext cx="5430519" cy="2321148"/>
          </a:xfrm>
          <a:prstGeom prst="rect">
            <a:avLst/>
          </a:prstGeom>
        </p:spPr>
        <p:txBody>
          <a:bodyPr vert="horz" wrap="square" lIns="0" tIns="12700" rIns="0" bIns="0" rtlCol="0">
            <a:spAutoFit/>
          </a:bodyPr>
          <a:lstStyle/>
          <a:p>
            <a:pPr marL="2386330" algn="just">
              <a:spcBef>
                <a:spcPts val="40"/>
              </a:spcBef>
            </a:pPr>
            <a:r>
              <a:rPr lang="en-US" sz="1000" spc="-10" dirty="0">
                <a:solidFill>
                  <a:srgbClr val="FFFFFF"/>
                </a:solidFill>
                <a:latin typeface="Trebuchet MS"/>
                <a:sym typeface="Maven Pro"/>
              </a:rPr>
              <a:t>In the preceding Presidency, Y20 Indonesia focused on “Sustainable and Livable Planet in the G20” in the preceding presidency. In the current Presidency, Y20 India identified “Climate Change and Disaster Risk Reduction: Making Sustainability a Way of Life” as one of the key themes and produced a White Paper on it. Y20 India is organizing Talk Series, </a:t>
            </a:r>
            <a:r>
              <a:rPr lang="en-US" sz="1000" spc="-10" dirty="0" err="1">
                <a:solidFill>
                  <a:srgbClr val="FFFFFF"/>
                </a:solidFill>
                <a:latin typeface="Trebuchet MS"/>
                <a:sym typeface="Maven Pro"/>
              </a:rPr>
              <a:t>Chaupals</a:t>
            </a:r>
            <a:r>
              <a:rPr lang="en-US" sz="1000" spc="-10" dirty="0">
                <a:solidFill>
                  <a:srgbClr val="FFFFFF"/>
                </a:solidFill>
                <a:latin typeface="Trebuchet MS"/>
                <a:sym typeface="Maven Pro"/>
              </a:rPr>
              <a:t> and Consultations on the themes, including Climate Change across the country. Through these discussions, it is attempting to promote dialogue about global problems and shift the focus to probable solutions. It aims to encourage transition to a </a:t>
            </a:r>
            <a:r>
              <a:rPr lang="en-US" sz="1000" spc="-10" dirty="0">
                <a:solidFill>
                  <a:srgbClr val="FFFFFF"/>
                </a:solidFill>
                <a:sym typeface="Maven Pro"/>
              </a:rPr>
              <a:t>s</a:t>
            </a:r>
            <a:r>
              <a:rPr lang="en-US" sz="1000" spc="-10" dirty="0">
                <a:solidFill>
                  <a:srgbClr val="FFFFFF"/>
                </a:solidFill>
                <a:latin typeface="Trebuchet MS"/>
                <a:sym typeface="Maven Pro"/>
              </a:rPr>
              <a:t>ustainable </a:t>
            </a:r>
            <a:r>
              <a:rPr lang="en-US" sz="1000" spc="-10" dirty="0">
                <a:solidFill>
                  <a:srgbClr val="FFFFFF"/>
                </a:solidFill>
                <a:sym typeface="Maven Pro"/>
              </a:rPr>
              <a:t>l</a:t>
            </a:r>
            <a:r>
              <a:rPr lang="en-US" sz="1000" spc="-10" dirty="0">
                <a:solidFill>
                  <a:srgbClr val="FFFFFF"/>
                </a:solidFill>
                <a:latin typeface="Trebuchet MS"/>
                <a:sym typeface="Maven Pro"/>
              </a:rPr>
              <a:t>iving, mitigating </a:t>
            </a:r>
            <a:r>
              <a:rPr lang="en-US" sz="1000" spc="-10" dirty="0">
                <a:solidFill>
                  <a:srgbClr val="FFFFFF"/>
                </a:solidFill>
                <a:sym typeface="Maven Pro"/>
              </a:rPr>
              <a:t>d</a:t>
            </a:r>
            <a:r>
              <a:rPr lang="en-US" sz="1000" spc="-10" dirty="0">
                <a:solidFill>
                  <a:srgbClr val="FFFFFF"/>
                </a:solidFill>
                <a:latin typeface="Trebuchet MS"/>
                <a:sym typeface="Maven Pro"/>
              </a:rPr>
              <a:t>isaster risks and accelerating the rise of green energy.</a:t>
            </a:r>
            <a:endParaRPr lang="en-US" sz="1000" dirty="0"/>
          </a:p>
          <a:p>
            <a:pPr marL="2386330" algn="just">
              <a:lnSpc>
                <a:spcPct val="100000"/>
              </a:lnSpc>
              <a:spcBef>
                <a:spcPts val="40"/>
              </a:spcBef>
            </a:pPr>
            <a:endParaRPr lang="en-US" sz="1000" dirty="0"/>
          </a:p>
        </p:txBody>
      </p:sp>
      <p:sp>
        <p:nvSpPr>
          <p:cNvPr id="9" name="object 9"/>
          <p:cNvSpPr/>
          <p:nvPr/>
        </p:nvSpPr>
        <p:spPr>
          <a:xfrm>
            <a:off x="2932049" y="604721"/>
            <a:ext cx="2437130" cy="45085"/>
          </a:xfrm>
          <a:custGeom>
            <a:avLst/>
            <a:gdLst/>
            <a:ahLst/>
            <a:cxnLst/>
            <a:rect l="l" t="t" r="r" b="b"/>
            <a:pathLst>
              <a:path w="2437129" h="45084">
                <a:moveTo>
                  <a:pt x="2437130" y="0"/>
                </a:moveTo>
                <a:lnTo>
                  <a:pt x="0" y="0"/>
                </a:lnTo>
                <a:lnTo>
                  <a:pt x="0" y="44945"/>
                </a:lnTo>
                <a:lnTo>
                  <a:pt x="2437130" y="44945"/>
                </a:lnTo>
                <a:lnTo>
                  <a:pt x="2437130" y="0"/>
                </a:lnTo>
                <a:close/>
              </a:path>
            </a:pathLst>
          </a:custGeom>
          <a:solidFill>
            <a:srgbClr val="6EAFD9"/>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027" y="58219"/>
            <a:ext cx="5022646" cy="545465"/>
          </a:xfrm>
          <a:prstGeom prst="rect">
            <a:avLst/>
          </a:prstGeom>
        </p:spPr>
        <p:txBody>
          <a:bodyPr vert="horz" wrap="square" lIns="0" tIns="12700" rIns="0" bIns="0" rtlCol="0">
            <a:spAutoFit/>
          </a:bodyPr>
          <a:lstStyle/>
          <a:p>
            <a:pPr marL="1066165" marR="5080" indent="-416559" algn="ctr">
              <a:lnSpc>
                <a:spcPct val="100000"/>
              </a:lnSpc>
              <a:spcBef>
                <a:spcPts val="100"/>
              </a:spcBef>
            </a:pPr>
            <a:r>
              <a:rPr dirty="0"/>
              <a:t>The</a:t>
            </a:r>
            <a:r>
              <a:rPr spc="-25" dirty="0"/>
              <a:t> </a:t>
            </a:r>
            <a:r>
              <a:rPr lang="en-US" spc="-25" dirty="0"/>
              <a:t>C</a:t>
            </a:r>
            <a:r>
              <a:rPr dirty="0"/>
              <a:t>ontribution</a:t>
            </a:r>
            <a:r>
              <a:rPr spc="-20" dirty="0"/>
              <a:t> </a:t>
            </a:r>
            <a:r>
              <a:rPr spc="-5" dirty="0"/>
              <a:t>of</a:t>
            </a:r>
            <a:r>
              <a:rPr spc="-50" dirty="0"/>
              <a:t> </a:t>
            </a:r>
            <a:r>
              <a:rPr spc="-5" dirty="0"/>
              <a:t>G20</a:t>
            </a:r>
            <a:r>
              <a:rPr spc="-15" dirty="0"/>
              <a:t> </a:t>
            </a:r>
            <a:r>
              <a:rPr lang="en-US" spc="-5" dirty="0"/>
              <a:t>for</a:t>
            </a:r>
            <a:r>
              <a:rPr spc="-5" dirty="0"/>
              <a:t> </a:t>
            </a:r>
            <a:r>
              <a:rPr lang="en-US" spc="-395" dirty="0" err="1"/>
              <a:t>B</a:t>
            </a:r>
            <a:r>
              <a:rPr dirty="0" err="1"/>
              <a:t>building</a:t>
            </a:r>
            <a:r>
              <a:rPr spc="-55" dirty="0"/>
              <a:t> </a:t>
            </a:r>
            <a:r>
              <a:rPr dirty="0"/>
              <a:t>of</a:t>
            </a:r>
            <a:r>
              <a:rPr spc="-25" dirty="0"/>
              <a:t> </a:t>
            </a:r>
            <a:r>
              <a:rPr dirty="0"/>
              <a:t>a </a:t>
            </a:r>
            <a:r>
              <a:rPr lang="en-US" dirty="0"/>
              <a:t>C</a:t>
            </a:r>
            <a:r>
              <a:rPr dirty="0"/>
              <a:t>ircular</a:t>
            </a:r>
            <a:r>
              <a:rPr spc="-10" dirty="0"/>
              <a:t> </a:t>
            </a:r>
            <a:r>
              <a:rPr lang="en-US" dirty="0"/>
              <a:t>E</a:t>
            </a:r>
            <a:r>
              <a:rPr dirty="0"/>
              <a:t>conomy</a:t>
            </a:r>
          </a:p>
        </p:txBody>
      </p:sp>
      <p:pic>
        <p:nvPicPr>
          <p:cNvPr id="3" name="object 3"/>
          <p:cNvPicPr/>
          <p:nvPr/>
        </p:nvPicPr>
        <p:blipFill>
          <a:blip r:embed="rId2" cstate="print"/>
          <a:stretch>
            <a:fillRect/>
          </a:stretch>
        </p:blipFill>
        <p:spPr>
          <a:xfrm>
            <a:off x="107950" y="857557"/>
            <a:ext cx="1828800" cy="1930093"/>
          </a:xfrm>
          <a:prstGeom prst="rect">
            <a:avLst/>
          </a:prstGeom>
        </p:spPr>
      </p:pic>
      <p:sp>
        <p:nvSpPr>
          <p:cNvPr id="4" name="object 4"/>
          <p:cNvSpPr txBox="1"/>
          <p:nvPr/>
        </p:nvSpPr>
        <p:spPr>
          <a:xfrm>
            <a:off x="2012950" y="755705"/>
            <a:ext cx="3733800" cy="2243563"/>
          </a:xfrm>
          <a:prstGeom prst="rect">
            <a:avLst/>
          </a:prstGeom>
        </p:spPr>
        <p:txBody>
          <a:bodyPr vert="horz" wrap="square" lIns="0" tIns="12065" rIns="0" bIns="0" rtlCol="0">
            <a:spAutoFit/>
          </a:bodyPr>
          <a:lstStyle/>
          <a:p>
            <a:pPr marL="12700" marR="5080" algn="just">
              <a:lnSpc>
                <a:spcPct val="100000"/>
              </a:lnSpc>
              <a:spcBef>
                <a:spcPts val="95"/>
              </a:spcBef>
            </a:pPr>
            <a:r>
              <a:rPr lang="en-US" sz="950" spc="-10" dirty="0">
                <a:solidFill>
                  <a:srgbClr val="FFFFFF"/>
                </a:solidFill>
                <a:latin typeface="Trebuchet MS"/>
                <a:cs typeface="Trebuchet MS"/>
              </a:rPr>
              <a:t>G20 countries account for 80% of the global GDP and 60% of the global population and are responsible for 75-80% of global greenhouse emissions.</a:t>
            </a:r>
          </a:p>
          <a:p>
            <a:pPr marL="12700" marR="5080" algn="just">
              <a:lnSpc>
                <a:spcPct val="100000"/>
              </a:lnSpc>
              <a:spcBef>
                <a:spcPts val="95"/>
              </a:spcBef>
            </a:pPr>
            <a:r>
              <a:rPr lang="en-US" sz="950" spc="-10" dirty="0">
                <a:solidFill>
                  <a:srgbClr val="FFFFFF"/>
                </a:solidFill>
                <a:latin typeface="Trebuchet MS"/>
                <a:cs typeface="Trebuchet MS"/>
              </a:rPr>
              <a:t>Collective action and commitments of G20 nations can contribute to the idea of a circular economy.</a:t>
            </a:r>
          </a:p>
          <a:p>
            <a:pPr marL="12700" marR="5080" algn="just">
              <a:lnSpc>
                <a:spcPct val="100000"/>
              </a:lnSpc>
              <a:spcBef>
                <a:spcPts val="95"/>
              </a:spcBef>
            </a:pPr>
            <a:r>
              <a:rPr lang="en-US" sz="950" spc="-10" dirty="0">
                <a:solidFill>
                  <a:srgbClr val="FFFFFF"/>
                </a:solidFill>
                <a:latin typeface="Trebuchet MS"/>
                <a:cs typeface="Trebuchet MS"/>
              </a:rPr>
              <a:t>Under India’s G20 Presidency, the Environment and Climate Sustainability Working Group identified priority areas such as Accelerating Ecosystem Restoration Enriching Biodiversity; Promoting a Sustainable and Climate Resilient Blue Economy and Encouraging Resource Efficiency and Circular Economy.</a:t>
            </a:r>
          </a:p>
          <a:p>
            <a:pPr marL="12700" marR="5080" algn="just">
              <a:lnSpc>
                <a:spcPct val="100000"/>
              </a:lnSpc>
              <a:spcBef>
                <a:spcPts val="95"/>
              </a:spcBef>
            </a:pPr>
            <a:r>
              <a:rPr lang="en-US" sz="950" spc="-10" dirty="0">
                <a:solidFill>
                  <a:srgbClr val="FFFFFF"/>
                </a:solidFill>
                <a:latin typeface="Trebuchet MS"/>
                <a:cs typeface="Trebuchet MS"/>
              </a:rPr>
              <a:t>It is holding discussions on the creation of circular economies in various sectors including steel and biowaste and the role of extended producer’s responsibility in the creation of a circular economy. The idea of a G20 industry coalition for resource efficiency and circular economy was also tabled.</a:t>
            </a:r>
            <a:endParaRPr lang="en-US" sz="950" dirty="0">
              <a:latin typeface="Trebuchet MS"/>
              <a:cs typeface="Trebuchet MS"/>
            </a:endParaRPr>
          </a:p>
        </p:txBody>
      </p:sp>
      <p:sp>
        <p:nvSpPr>
          <p:cNvPr id="5" name="object 5"/>
          <p:cNvSpPr/>
          <p:nvPr/>
        </p:nvSpPr>
        <p:spPr>
          <a:xfrm>
            <a:off x="1555750" y="603684"/>
            <a:ext cx="3486785" cy="45085"/>
          </a:xfrm>
          <a:custGeom>
            <a:avLst/>
            <a:gdLst/>
            <a:ahLst/>
            <a:cxnLst/>
            <a:rect l="l" t="t" r="r" b="b"/>
            <a:pathLst>
              <a:path w="3486785" h="45084">
                <a:moveTo>
                  <a:pt x="3486785" y="0"/>
                </a:moveTo>
                <a:lnTo>
                  <a:pt x="0" y="0"/>
                </a:lnTo>
                <a:lnTo>
                  <a:pt x="0" y="44945"/>
                </a:lnTo>
                <a:lnTo>
                  <a:pt x="3486785" y="44945"/>
                </a:lnTo>
                <a:lnTo>
                  <a:pt x="3486785" y="0"/>
                </a:lnTo>
                <a:close/>
              </a:path>
            </a:pathLst>
          </a:custGeom>
          <a:solidFill>
            <a:srgbClr val="6EAFD9"/>
          </a:solid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9402" y="607247"/>
            <a:ext cx="3976370" cy="2364109"/>
          </a:xfrm>
          <a:prstGeom prst="rect">
            <a:avLst/>
          </a:prstGeom>
        </p:spPr>
        <p:txBody>
          <a:bodyPr vert="horz" wrap="square" lIns="0" tIns="12065" rIns="0" bIns="0" rtlCol="0">
            <a:spAutoFit/>
          </a:bodyPr>
          <a:lstStyle/>
          <a:p>
            <a:pPr marL="12700" marR="218440" algn="just">
              <a:lnSpc>
                <a:spcPct val="100000"/>
              </a:lnSpc>
              <a:spcBef>
                <a:spcPts val="95"/>
              </a:spcBef>
              <a:buClr>
                <a:srgbClr val="FFFFFF"/>
              </a:buClr>
              <a:buFont typeface="Arial MT"/>
              <a:buChar char="•"/>
              <a:tabLst>
                <a:tab pos="92075" algn="l"/>
              </a:tabLst>
            </a:pPr>
            <a:r>
              <a:rPr lang="en-IN" sz="950" spc="-5" dirty="0">
                <a:solidFill>
                  <a:srgbClr val="FFFFFF"/>
                </a:solidFill>
                <a:latin typeface="Trebuchet MS"/>
                <a:cs typeface="Trebuchet MS"/>
              </a:rPr>
              <a:t> </a:t>
            </a:r>
            <a:r>
              <a:rPr lang="en-US" sz="950" spc="-5" dirty="0">
                <a:solidFill>
                  <a:srgbClr val="FFFFFF"/>
                </a:solidFill>
                <a:latin typeface="Trebuchet MS"/>
                <a:cs typeface="Trebuchet MS"/>
              </a:rPr>
              <a:t>The G20 has supported the 2030 Agenda for Sustainable Development, which contains a particular objective on responsible consumption and production (objective 12), which aims to promote sustainable consumption and production practices while decreasing waste and pollution.</a:t>
            </a:r>
          </a:p>
          <a:p>
            <a:pPr marL="12700" marR="218440" algn="just">
              <a:lnSpc>
                <a:spcPct val="100000"/>
              </a:lnSpc>
              <a:spcBef>
                <a:spcPts val="95"/>
              </a:spcBef>
              <a:buClr>
                <a:srgbClr val="FFFFFF"/>
              </a:buClr>
              <a:buFont typeface="Arial MT"/>
              <a:buChar char="•"/>
              <a:tabLst>
                <a:tab pos="92075" algn="l"/>
              </a:tabLst>
            </a:pPr>
            <a:endParaRPr sz="950" dirty="0">
              <a:latin typeface="Trebuchet MS"/>
              <a:cs typeface="Trebuchet MS"/>
            </a:endParaRPr>
          </a:p>
          <a:p>
            <a:pPr marL="12700" marR="159385" algn="just">
              <a:lnSpc>
                <a:spcPct val="100000"/>
              </a:lnSpc>
              <a:spcBef>
                <a:spcPts val="5"/>
              </a:spcBef>
              <a:buFont typeface="Arial MT"/>
              <a:buChar char="•"/>
              <a:tabLst>
                <a:tab pos="55880" algn="l"/>
              </a:tabLst>
            </a:pPr>
            <a:r>
              <a:rPr lang="en-IN" sz="950" spc="-5" dirty="0">
                <a:solidFill>
                  <a:srgbClr val="FFFFFF"/>
                </a:solidFill>
                <a:latin typeface="Trebuchet MS"/>
                <a:cs typeface="Trebuchet MS"/>
              </a:rPr>
              <a:t> </a:t>
            </a:r>
            <a:r>
              <a:rPr lang="en-US" sz="950" spc="-5" dirty="0">
                <a:solidFill>
                  <a:srgbClr val="FFFFFF"/>
                </a:solidFill>
                <a:latin typeface="Trebuchet MS"/>
                <a:cs typeface="Trebuchet MS"/>
              </a:rPr>
              <a:t>The G20 has also launched sector-specific initiatives, such as the G20 Energy Efficiency Action Plan, which aims to improve energy efficiency in key sectors like buildings, transportation, and industry.</a:t>
            </a:r>
          </a:p>
          <a:p>
            <a:pPr marL="12700" marR="159385" algn="just">
              <a:lnSpc>
                <a:spcPct val="100000"/>
              </a:lnSpc>
              <a:spcBef>
                <a:spcPts val="5"/>
              </a:spcBef>
              <a:buFont typeface="Arial MT"/>
              <a:buChar char="•"/>
              <a:tabLst>
                <a:tab pos="55880" algn="l"/>
              </a:tabLst>
            </a:pPr>
            <a:endParaRPr sz="950" dirty="0">
              <a:latin typeface="Trebuchet MS"/>
              <a:cs typeface="Trebuchet MS"/>
            </a:endParaRPr>
          </a:p>
          <a:p>
            <a:pPr marL="55244" indent="-43180" algn="just">
              <a:lnSpc>
                <a:spcPct val="100000"/>
              </a:lnSpc>
              <a:buFont typeface="Arial MT"/>
              <a:buChar char="•"/>
              <a:tabLst>
                <a:tab pos="55880" algn="l"/>
              </a:tabLst>
            </a:pPr>
            <a:r>
              <a:rPr lang="en-IN" sz="950" spc="-5" dirty="0">
                <a:solidFill>
                  <a:srgbClr val="FFFFFF"/>
                </a:solidFill>
                <a:latin typeface="Trebuchet MS"/>
                <a:cs typeface="Trebuchet MS"/>
              </a:rPr>
              <a:t> There is the </a:t>
            </a:r>
            <a:r>
              <a:rPr lang="en-US" sz="950" spc="-5" dirty="0">
                <a:solidFill>
                  <a:srgbClr val="FFFFFF"/>
                </a:solidFill>
                <a:latin typeface="Trebuchet MS"/>
                <a:cs typeface="Trebuchet MS"/>
              </a:rPr>
              <a:t>G20 Agriculture Working Group, which promotes sustainable and productive agriculture.</a:t>
            </a:r>
            <a:endParaRPr sz="950" dirty="0">
              <a:latin typeface="Trebuchet MS"/>
              <a:cs typeface="Trebuchet MS"/>
            </a:endParaRPr>
          </a:p>
          <a:p>
            <a:pPr marL="12700" marR="344170" algn="just">
              <a:lnSpc>
                <a:spcPct val="100000"/>
              </a:lnSpc>
              <a:tabLst>
                <a:tab pos="55880" algn="l"/>
              </a:tabLst>
            </a:pPr>
            <a:endParaRPr lang="en-IN" sz="950" spc="-5" dirty="0">
              <a:solidFill>
                <a:srgbClr val="FFFFFF"/>
              </a:solidFill>
              <a:latin typeface="Trebuchet MS"/>
              <a:cs typeface="Trebuchet MS"/>
            </a:endParaRPr>
          </a:p>
          <a:p>
            <a:pPr marL="12700" marR="120650" algn="just">
              <a:lnSpc>
                <a:spcPct val="100000"/>
              </a:lnSpc>
              <a:spcBef>
                <a:spcPts val="5"/>
              </a:spcBef>
              <a:buFont typeface="Arial MT"/>
              <a:buChar char="•"/>
              <a:tabLst>
                <a:tab pos="55880" algn="l"/>
              </a:tabLst>
            </a:pPr>
            <a:r>
              <a:rPr lang="en-US" sz="950" dirty="0">
                <a:solidFill>
                  <a:schemeClr val="bg1"/>
                </a:solidFill>
                <a:latin typeface="Trebuchet MS"/>
                <a:cs typeface="Trebuchet MS"/>
              </a:rPr>
              <a:t> By approving the G20 Implementation Framework for Actions on Marine Plastic Litter in 2020, the G20 Environment Ministers pledged to promote the transition to a circular economy. </a:t>
            </a:r>
            <a:endParaRPr sz="950" dirty="0">
              <a:solidFill>
                <a:schemeClr val="bg1"/>
              </a:solidFill>
              <a:latin typeface="Trebuchet MS"/>
              <a:cs typeface="Trebuchet MS"/>
            </a:endParaRPr>
          </a:p>
        </p:txBody>
      </p:sp>
      <p:grpSp>
        <p:nvGrpSpPr>
          <p:cNvPr id="3" name="object 3"/>
          <p:cNvGrpSpPr/>
          <p:nvPr/>
        </p:nvGrpSpPr>
        <p:grpSpPr>
          <a:xfrm>
            <a:off x="4383023" y="1789302"/>
            <a:ext cx="1472565" cy="1480185"/>
            <a:chOff x="4383023" y="1789302"/>
            <a:chExt cx="1472565" cy="1480185"/>
          </a:xfrm>
        </p:grpSpPr>
        <p:sp>
          <p:nvSpPr>
            <p:cNvPr id="4" name="object 4"/>
            <p:cNvSpPr/>
            <p:nvPr/>
          </p:nvSpPr>
          <p:spPr>
            <a:xfrm>
              <a:off x="5067299" y="1789302"/>
              <a:ext cx="788035" cy="1283335"/>
            </a:xfrm>
            <a:custGeom>
              <a:avLst/>
              <a:gdLst/>
              <a:ahLst/>
              <a:cxnLst/>
              <a:rect l="l" t="t" r="r" b="b"/>
              <a:pathLst>
                <a:path w="788035" h="1283335">
                  <a:moveTo>
                    <a:pt x="656589" y="0"/>
                  </a:moveTo>
                  <a:lnTo>
                    <a:pt x="0" y="641324"/>
                  </a:lnTo>
                  <a:lnTo>
                    <a:pt x="656589" y="1283081"/>
                  </a:lnTo>
                  <a:lnTo>
                    <a:pt x="787780" y="1154912"/>
                  </a:lnTo>
                  <a:lnTo>
                    <a:pt x="787780" y="128142"/>
                  </a:lnTo>
                  <a:lnTo>
                    <a:pt x="656589" y="0"/>
                  </a:lnTo>
                  <a:close/>
                </a:path>
              </a:pathLst>
            </a:custGeom>
            <a:solidFill>
              <a:srgbClr val="474A67"/>
            </a:solidFill>
          </p:spPr>
          <p:txBody>
            <a:bodyPr wrap="square" lIns="0" tIns="0" rIns="0" bIns="0" rtlCol="0"/>
            <a:lstStyle/>
            <a:p>
              <a:endParaRPr sz="900"/>
            </a:p>
          </p:txBody>
        </p:sp>
        <p:sp>
          <p:nvSpPr>
            <p:cNvPr id="5" name="object 5"/>
            <p:cNvSpPr/>
            <p:nvPr/>
          </p:nvSpPr>
          <p:spPr>
            <a:xfrm>
              <a:off x="4383023" y="2461412"/>
              <a:ext cx="1312545" cy="807720"/>
            </a:xfrm>
            <a:custGeom>
              <a:avLst/>
              <a:gdLst/>
              <a:ahLst/>
              <a:cxnLst/>
              <a:rect l="l" t="t" r="r" b="b"/>
              <a:pathLst>
                <a:path w="1312545" h="807720">
                  <a:moveTo>
                    <a:pt x="656209" y="0"/>
                  </a:moveTo>
                  <a:lnTo>
                    <a:pt x="0" y="642264"/>
                  </a:lnTo>
                  <a:lnTo>
                    <a:pt x="168910" y="807567"/>
                  </a:lnTo>
                  <a:lnTo>
                    <a:pt x="1143253" y="807567"/>
                  </a:lnTo>
                  <a:lnTo>
                    <a:pt x="1312037" y="642264"/>
                  </a:lnTo>
                  <a:lnTo>
                    <a:pt x="656209" y="0"/>
                  </a:lnTo>
                  <a:close/>
                </a:path>
              </a:pathLst>
            </a:custGeom>
            <a:solidFill>
              <a:srgbClr val="6EAFD9"/>
            </a:solidFill>
          </p:spPr>
          <p:txBody>
            <a:bodyPr wrap="square" lIns="0" tIns="0" rIns="0" bIns="0" rtlCol="0"/>
            <a:lstStyle/>
            <a:p>
              <a:endParaRPr sz="900"/>
            </a:p>
          </p:txBody>
        </p:sp>
      </p:grpSp>
      <p:grpSp>
        <p:nvGrpSpPr>
          <p:cNvPr id="6" name="object 6"/>
          <p:cNvGrpSpPr/>
          <p:nvPr/>
        </p:nvGrpSpPr>
        <p:grpSpPr>
          <a:xfrm>
            <a:off x="9144" y="0"/>
            <a:ext cx="1100455" cy="1228725"/>
            <a:chOff x="9144" y="0"/>
            <a:chExt cx="1100455" cy="1228725"/>
          </a:xfrm>
        </p:grpSpPr>
        <p:sp>
          <p:nvSpPr>
            <p:cNvPr id="7" name="object 7"/>
            <p:cNvSpPr/>
            <p:nvPr/>
          </p:nvSpPr>
          <p:spPr>
            <a:xfrm>
              <a:off x="880871" y="0"/>
              <a:ext cx="228600" cy="198120"/>
            </a:xfrm>
            <a:custGeom>
              <a:avLst/>
              <a:gdLst/>
              <a:ahLst/>
              <a:cxnLst/>
              <a:rect l="l" t="t" r="r" b="b"/>
              <a:pathLst>
                <a:path w="228600" h="198120">
                  <a:moveTo>
                    <a:pt x="228536" y="0"/>
                  </a:moveTo>
                  <a:lnTo>
                    <a:pt x="165620" y="0"/>
                  </a:lnTo>
                  <a:lnTo>
                    <a:pt x="0" y="166623"/>
                  </a:lnTo>
                  <a:lnTo>
                    <a:pt x="31292" y="197992"/>
                  </a:lnTo>
                  <a:lnTo>
                    <a:pt x="228536" y="0"/>
                  </a:lnTo>
                  <a:close/>
                </a:path>
              </a:pathLst>
            </a:custGeom>
            <a:solidFill>
              <a:srgbClr val="6EAFD9"/>
            </a:solidFill>
          </p:spPr>
          <p:txBody>
            <a:bodyPr wrap="square" lIns="0" tIns="0" rIns="0" bIns="0" rtlCol="0"/>
            <a:lstStyle/>
            <a:p>
              <a:endParaRPr sz="900"/>
            </a:p>
          </p:txBody>
        </p:sp>
        <p:sp>
          <p:nvSpPr>
            <p:cNvPr id="8" name="object 8"/>
            <p:cNvSpPr/>
            <p:nvPr/>
          </p:nvSpPr>
          <p:spPr>
            <a:xfrm>
              <a:off x="480060" y="99059"/>
              <a:ext cx="570230" cy="573405"/>
            </a:xfrm>
            <a:custGeom>
              <a:avLst/>
              <a:gdLst/>
              <a:ahLst/>
              <a:cxnLst/>
              <a:rect l="l" t="t" r="r" b="b"/>
              <a:pathLst>
                <a:path w="570230" h="573405">
                  <a:moveTo>
                    <a:pt x="285178" y="0"/>
                  </a:moveTo>
                  <a:lnTo>
                    <a:pt x="0" y="286512"/>
                  </a:lnTo>
                  <a:lnTo>
                    <a:pt x="285178" y="573024"/>
                  </a:lnTo>
                  <a:lnTo>
                    <a:pt x="569950" y="286512"/>
                  </a:lnTo>
                  <a:lnTo>
                    <a:pt x="285178" y="0"/>
                  </a:lnTo>
                  <a:close/>
                </a:path>
              </a:pathLst>
            </a:custGeom>
            <a:solidFill>
              <a:srgbClr val="474A67"/>
            </a:solidFill>
          </p:spPr>
          <p:txBody>
            <a:bodyPr wrap="square" lIns="0" tIns="0" rIns="0" bIns="0" rtlCol="0"/>
            <a:lstStyle/>
            <a:p>
              <a:endParaRPr sz="900"/>
            </a:p>
          </p:txBody>
        </p:sp>
        <p:sp>
          <p:nvSpPr>
            <p:cNvPr id="9" name="object 9"/>
            <p:cNvSpPr/>
            <p:nvPr/>
          </p:nvSpPr>
          <p:spPr>
            <a:xfrm>
              <a:off x="9144" y="166115"/>
              <a:ext cx="733425" cy="1062355"/>
            </a:xfrm>
            <a:custGeom>
              <a:avLst/>
              <a:gdLst/>
              <a:ahLst/>
              <a:cxnLst/>
              <a:rect l="l" t="t" r="r" b="b"/>
              <a:pathLst>
                <a:path w="733425" h="1062355">
                  <a:moveTo>
                    <a:pt x="204876" y="0"/>
                  </a:moveTo>
                  <a:lnTo>
                    <a:pt x="0" y="205994"/>
                  </a:lnTo>
                  <a:lnTo>
                    <a:pt x="0" y="856233"/>
                  </a:lnTo>
                  <a:lnTo>
                    <a:pt x="204876" y="1062101"/>
                  </a:lnTo>
                  <a:lnTo>
                    <a:pt x="732904" y="531240"/>
                  </a:lnTo>
                  <a:lnTo>
                    <a:pt x="204876" y="0"/>
                  </a:lnTo>
                  <a:close/>
                </a:path>
              </a:pathLst>
            </a:custGeom>
            <a:solidFill>
              <a:srgbClr val="6EAFD9"/>
            </a:solidFill>
          </p:spPr>
          <p:txBody>
            <a:bodyPr wrap="square" lIns="0" tIns="0" rIns="0" bIns="0" rtlCol="0"/>
            <a:lstStyle/>
            <a:p>
              <a:endParaRPr sz="900"/>
            </a:p>
          </p:txBody>
        </p:sp>
        <p:sp>
          <p:nvSpPr>
            <p:cNvPr id="10" name="object 10"/>
            <p:cNvSpPr/>
            <p:nvPr/>
          </p:nvSpPr>
          <p:spPr>
            <a:xfrm>
              <a:off x="100583" y="0"/>
              <a:ext cx="711835" cy="358140"/>
            </a:xfrm>
            <a:custGeom>
              <a:avLst/>
              <a:gdLst/>
              <a:ahLst/>
              <a:cxnLst/>
              <a:rect l="l" t="t" r="r" b="b"/>
              <a:pathLst>
                <a:path w="711835" h="358140">
                  <a:moveTo>
                    <a:pt x="711593" y="0"/>
                  </a:moveTo>
                  <a:lnTo>
                    <a:pt x="0" y="0"/>
                  </a:lnTo>
                  <a:lnTo>
                    <a:pt x="355803" y="357885"/>
                  </a:lnTo>
                  <a:lnTo>
                    <a:pt x="711593" y="0"/>
                  </a:lnTo>
                  <a:close/>
                </a:path>
              </a:pathLst>
            </a:custGeom>
            <a:solidFill>
              <a:srgbClr val="474A67"/>
            </a:solidFill>
          </p:spPr>
          <p:txBody>
            <a:bodyPr wrap="square" lIns="0" tIns="0" rIns="0" bIns="0" rtlCol="0"/>
            <a:lstStyle/>
            <a:p>
              <a:endParaRPr sz="90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1879</TotalTime>
  <Words>1303</Words>
  <Application>Microsoft Office PowerPoint</Application>
  <PresentationFormat>Custom</PresentationFormat>
  <Paragraphs>57</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MT</vt:lpstr>
      <vt:lpstr>Calibri</vt:lpstr>
      <vt:lpstr>Cambria</vt:lpstr>
      <vt:lpstr>Georgia</vt:lpstr>
      <vt:lpstr>Trebuchet MS</vt:lpstr>
      <vt:lpstr>Office Theme</vt:lpstr>
      <vt:lpstr>PowerPoint Presentation</vt:lpstr>
      <vt:lpstr>PowerPoint Presentation</vt:lpstr>
      <vt:lpstr>Introduction</vt:lpstr>
      <vt:lpstr>What is a Circular Economy?</vt:lpstr>
      <vt:lpstr>Benefits of Circular Economy</vt:lpstr>
      <vt:lpstr>Role of Y20</vt:lpstr>
      <vt:lpstr>Role of Y20</vt:lpstr>
      <vt:lpstr>The Contribution of G20 for Bbuilding of a Circular Economy</vt:lpstr>
      <vt:lpstr>PowerPoint Presentation</vt:lpstr>
      <vt:lpstr>PowerPoint Presentation</vt:lpstr>
      <vt:lpstr>Role of India in Transitioning towards a Circular Economy</vt:lpstr>
      <vt:lpstr>Expected Outcome of the Y20 Summit</vt:lpstr>
      <vt:lpstr>Expected Outcome of the G20 Summit</vt:lpstr>
      <vt:lpstr>Ways of Tracking Developments of  the G20 and Y20 Summits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Maximizing Resource  E£iciency through  Circular Economy  Strategies: A Roadmap  for Sustainable Growth by means of G20 and Y20 India</dc:title>
  <dc:creator>Ananya Tendulkar</dc:creator>
  <cp:lastModifiedBy>Drishti Rawal</cp:lastModifiedBy>
  <cp:revision>10</cp:revision>
  <dcterms:created xsi:type="dcterms:W3CDTF">2023-05-09T04:34:08Z</dcterms:created>
  <dcterms:modified xsi:type="dcterms:W3CDTF">2023-05-11T17:20:00Z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2023-05-09T00:00:00Z</vt:filetime>
  </property>
  <property fmtid="{D5CDD505-2E9C-101B-9397-08002B2CF9AE}" pid="3" name="Creator">
    <vt:lpwstr>Microsoft® PowerPoint® 2019</vt:lpwstr>
  </property>
  <property fmtid="{D5CDD505-2E9C-101B-9397-08002B2CF9AE}" pid="4" name="LastSaved">
    <vt:filetime>2023-05-09T00:00:00Z</vt:filetime>
  </property>
</Properties>
</file>